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0" r:id="rId2"/>
  </p:sldMasterIdLst>
  <p:notesMasterIdLst>
    <p:notesMasterId r:id="rId13"/>
  </p:notesMasterIdLst>
  <p:sldIdLst>
    <p:sldId id="271" r:id="rId3"/>
    <p:sldId id="262" r:id="rId4"/>
    <p:sldId id="272" r:id="rId5"/>
    <p:sldId id="283" r:id="rId6"/>
    <p:sldId id="273" r:id="rId7"/>
    <p:sldId id="509" r:id="rId8"/>
    <p:sldId id="276" r:id="rId9"/>
    <p:sldId id="278" r:id="rId10"/>
    <p:sldId id="277" r:id="rId11"/>
    <p:sldId id="280" r:id="rId12"/>
  </p:sldIdLst>
  <p:sldSz cx="12192000" cy="6858000"/>
  <p:notesSz cx="6858000" cy="9144000"/>
  <p:defaultTextStyle>
    <a:defPPr>
      <a:defRPr lang="it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2" userDrawn="1">
          <p15:clr>
            <a:srgbClr val="A4A3A4"/>
          </p15:clr>
        </p15:guide>
        <p15:guide id="2" pos="234" userDrawn="1">
          <p15:clr>
            <a:srgbClr val="A4A3A4"/>
          </p15:clr>
        </p15:guide>
        <p15:guide id="3" orient="horz" pos="4088" userDrawn="1">
          <p15:clr>
            <a:srgbClr val="A4A3A4"/>
          </p15:clr>
        </p15:guide>
        <p15:guide id="4" pos="7446" userDrawn="1">
          <p15:clr>
            <a:srgbClr val="A4A3A4"/>
          </p15:clr>
        </p15:guide>
        <p15:guide id="5" orient="horz" pos="3725" userDrawn="1">
          <p15:clr>
            <a:srgbClr val="A4A3A4"/>
          </p15:clr>
        </p15:guide>
        <p15:guide id="7" orient="horz" pos="958" userDrawn="1">
          <p15:clr>
            <a:srgbClr val="A4A3A4"/>
          </p15:clr>
        </p15:guide>
        <p15:guide id="9" orient="horz" pos="118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emadeni Susanna SBFI" initials="SSS" lastIdx="3" clrIdx="0">
    <p:extLst>
      <p:ext uri="{19B8F6BF-5375-455C-9EA6-DF929625EA0E}">
        <p15:presenceInfo xmlns:p15="http://schemas.microsoft.com/office/powerpoint/2012/main" userId="S-1-5-21-3993060671-4215906946-993041443-52055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8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04" autoAdjust="0"/>
    <p:restoredTop sz="96327" autoAdjust="0"/>
  </p:normalViewPr>
  <p:slideViewPr>
    <p:cSldViewPr snapToGrid="0" snapToObjects="1" showGuides="1">
      <p:cViewPr>
        <p:scale>
          <a:sx n="110" d="100"/>
          <a:sy n="110" d="100"/>
        </p:scale>
        <p:origin x="160" y="472"/>
      </p:cViewPr>
      <p:guideLst>
        <p:guide orient="horz" pos="232"/>
        <p:guide pos="234"/>
        <p:guide orient="horz" pos="4088"/>
        <p:guide pos="7446"/>
        <p:guide orient="horz" pos="3725"/>
        <p:guide orient="horz" pos="958"/>
        <p:guide orient="horz" pos="118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DA7144-0160-41D6-8F61-7EA3E260643E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F45EA0DA-3A98-4C82-8CD6-5F82A641D550}">
      <dgm:prSet phldrT="[Text]"/>
      <dgm:spPr>
        <a:solidFill>
          <a:srgbClr val="0088C1"/>
        </a:solidFill>
      </dgm:spPr>
      <dgm:t>
        <a:bodyPr/>
        <a:lstStyle/>
        <a:p>
          <a:r>
            <a:rPr lang="fr-CH" noProof="0" dirty="0"/>
            <a:t>1</a:t>
          </a:r>
        </a:p>
      </dgm:t>
    </dgm:pt>
    <dgm:pt modelId="{EC8BAC94-4694-4FB2-8932-B1290DE7F6F4}" type="parTrans" cxnId="{3C31265F-4A17-4EB7-A28C-F1215E2B856D}">
      <dgm:prSet/>
      <dgm:spPr/>
      <dgm:t>
        <a:bodyPr/>
        <a:lstStyle/>
        <a:p>
          <a:endParaRPr lang="de-DE"/>
        </a:p>
      </dgm:t>
    </dgm:pt>
    <dgm:pt modelId="{438EFADE-601B-468A-91D9-44EEF3F43D9C}" type="sibTrans" cxnId="{3C31265F-4A17-4EB7-A28C-F1215E2B856D}">
      <dgm:prSet/>
      <dgm:spPr/>
      <dgm:t>
        <a:bodyPr/>
        <a:lstStyle/>
        <a:p>
          <a:endParaRPr lang="de-DE"/>
        </a:p>
      </dgm:t>
    </dgm:pt>
    <dgm:pt modelId="{90E135AF-96D7-4C5D-ADA7-E702C9E7000F}">
      <dgm:prSet phldrT="[Text]" custT="1"/>
      <dgm:spPr/>
      <dgm:t>
        <a:bodyPr/>
        <a:lstStyle/>
        <a:p>
          <a:r>
            <a:rPr lang="de-CH" sz="2800" b="1" noProof="0" dirty="0">
              <a:latin typeface="Arial" panose="020B0604020202020204" pitchFamily="34" charset="0"/>
              <a:cs typeface="Arial" panose="020B0604020202020204" pitchFamily="34" charset="0"/>
            </a:rPr>
            <a:t>Lernbedarf erfassen</a:t>
          </a:r>
        </a:p>
      </dgm:t>
    </dgm:pt>
    <dgm:pt modelId="{996FFE9D-2B76-4C24-84AE-BEC2136593E1}" type="parTrans" cxnId="{C0CE3687-222E-4250-8723-3A25DD4EDB42}">
      <dgm:prSet/>
      <dgm:spPr/>
      <dgm:t>
        <a:bodyPr/>
        <a:lstStyle/>
        <a:p>
          <a:endParaRPr lang="de-DE"/>
        </a:p>
      </dgm:t>
    </dgm:pt>
    <dgm:pt modelId="{5D02ABCC-4510-4735-83ED-B7ED8D067B1D}" type="sibTrans" cxnId="{C0CE3687-222E-4250-8723-3A25DD4EDB42}">
      <dgm:prSet/>
      <dgm:spPr/>
      <dgm:t>
        <a:bodyPr/>
        <a:lstStyle/>
        <a:p>
          <a:endParaRPr lang="de-DE"/>
        </a:p>
      </dgm:t>
    </dgm:pt>
    <dgm:pt modelId="{0F299224-072B-4142-8E27-4C9ADE2FA960}">
      <dgm:prSet phldrT="[Text]"/>
      <dgm:spPr>
        <a:solidFill>
          <a:srgbClr val="0088C1"/>
        </a:solidFill>
      </dgm:spPr>
      <dgm:t>
        <a:bodyPr/>
        <a:lstStyle/>
        <a:p>
          <a:r>
            <a:rPr lang="de-CH" noProof="0" dirty="0"/>
            <a:t>2</a:t>
          </a:r>
        </a:p>
      </dgm:t>
    </dgm:pt>
    <dgm:pt modelId="{385C248C-257F-4F66-9768-8B34C4F0787C}" type="parTrans" cxnId="{C9C956A2-7012-41C0-82F1-B586E00E0E5B}">
      <dgm:prSet/>
      <dgm:spPr/>
      <dgm:t>
        <a:bodyPr/>
        <a:lstStyle/>
        <a:p>
          <a:endParaRPr lang="de-DE"/>
        </a:p>
      </dgm:t>
    </dgm:pt>
    <dgm:pt modelId="{879622BA-0C1D-43BD-AA1A-3428EF52CE4B}" type="sibTrans" cxnId="{C9C956A2-7012-41C0-82F1-B586E00E0E5B}">
      <dgm:prSet/>
      <dgm:spPr/>
      <dgm:t>
        <a:bodyPr/>
        <a:lstStyle/>
        <a:p>
          <a:endParaRPr lang="de-DE"/>
        </a:p>
      </dgm:t>
    </dgm:pt>
    <dgm:pt modelId="{79555F30-1F2B-47EE-AB65-6BD018B48425}">
      <dgm:prSet phldrT="[Text]" custT="1"/>
      <dgm:spPr/>
      <dgm:t>
        <a:bodyPr/>
        <a:lstStyle/>
        <a:p>
          <a:r>
            <a:rPr lang="de-CH" sz="2800" b="1" noProof="0" dirty="0">
              <a:latin typeface="Arial" panose="020B0604020202020204" pitchFamily="34" charset="0"/>
              <a:cs typeface="Arial" panose="020B0604020202020204" pitchFamily="34" charset="0"/>
            </a:rPr>
            <a:t>Kurs entwickeln</a:t>
          </a:r>
        </a:p>
      </dgm:t>
    </dgm:pt>
    <dgm:pt modelId="{593F0CA6-E3B0-4A23-B1D4-34B65526F05B}" type="parTrans" cxnId="{E850D156-2AF9-4CEE-AC62-CA2C23DEFAEB}">
      <dgm:prSet/>
      <dgm:spPr/>
      <dgm:t>
        <a:bodyPr/>
        <a:lstStyle/>
        <a:p>
          <a:endParaRPr lang="de-DE"/>
        </a:p>
      </dgm:t>
    </dgm:pt>
    <dgm:pt modelId="{967343FC-864F-4FBB-860F-1254975DD421}" type="sibTrans" cxnId="{E850D156-2AF9-4CEE-AC62-CA2C23DEFAEB}">
      <dgm:prSet/>
      <dgm:spPr/>
      <dgm:t>
        <a:bodyPr/>
        <a:lstStyle/>
        <a:p>
          <a:endParaRPr lang="de-DE"/>
        </a:p>
      </dgm:t>
    </dgm:pt>
    <dgm:pt modelId="{876B3925-C20F-42CA-B5B0-AE2A2BABC581}">
      <dgm:prSet phldrT="[Text]"/>
      <dgm:spPr>
        <a:solidFill>
          <a:srgbClr val="0088C1"/>
        </a:solidFill>
      </dgm:spPr>
      <dgm:t>
        <a:bodyPr/>
        <a:lstStyle/>
        <a:p>
          <a:r>
            <a:rPr lang="de-CH" noProof="0" dirty="0"/>
            <a:t>3</a:t>
          </a:r>
        </a:p>
      </dgm:t>
    </dgm:pt>
    <dgm:pt modelId="{578E513E-A0AA-40CF-B0B6-F6879BB13C91}" type="parTrans" cxnId="{830C9878-23AC-4CDC-9EC5-CD7791DC9C23}">
      <dgm:prSet/>
      <dgm:spPr/>
      <dgm:t>
        <a:bodyPr/>
        <a:lstStyle/>
        <a:p>
          <a:endParaRPr lang="de-DE"/>
        </a:p>
      </dgm:t>
    </dgm:pt>
    <dgm:pt modelId="{E718C02A-C0C2-4DAF-A4ED-CB91F8B5A1A3}" type="sibTrans" cxnId="{830C9878-23AC-4CDC-9EC5-CD7791DC9C23}">
      <dgm:prSet/>
      <dgm:spPr/>
      <dgm:t>
        <a:bodyPr/>
        <a:lstStyle/>
        <a:p>
          <a:endParaRPr lang="de-DE"/>
        </a:p>
      </dgm:t>
    </dgm:pt>
    <dgm:pt modelId="{4D0B6C6B-9620-410A-BE64-7C3F8900AB6B}">
      <dgm:prSet phldrT="[Text]" custT="1"/>
      <dgm:spPr/>
      <dgm:t>
        <a:bodyPr/>
        <a:lstStyle/>
        <a:p>
          <a:r>
            <a:rPr lang="de-CH" sz="2800" b="1" noProof="0" dirty="0">
              <a:latin typeface="Arial" panose="020B0604020202020204" pitchFamily="34" charset="0"/>
              <a:cs typeface="Arial" panose="020B0604020202020204" pitchFamily="34" charset="0"/>
            </a:rPr>
            <a:t>Unterstützung beantragen</a:t>
          </a:r>
        </a:p>
      </dgm:t>
    </dgm:pt>
    <dgm:pt modelId="{144CBE4C-B6A9-41E5-91D8-28548D5C4552}" type="parTrans" cxnId="{8B94BD30-5F60-45FD-9FA9-F12EBE08A463}">
      <dgm:prSet/>
      <dgm:spPr/>
      <dgm:t>
        <a:bodyPr/>
        <a:lstStyle/>
        <a:p>
          <a:endParaRPr lang="de-DE"/>
        </a:p>
      </dgm:t>
    </dgm:pt>
    <dgm:pt modelId="{9C0D211E-77A6-4A9B-9CA9-DACB2D6A68AC}" type="sibTrans" cxnId="{8B94BD30-5F60-45FD-9FA9-F12EBE08A463}">
      <dgm:prSet/>
      <dgm:spPr/>
      <dgm:t>
        <a:bodyPr/>
        <a:lstStyle/>
        <a:p>
          <a:endParaRPr lang="de-DE"/>
        </a:p>
      </dgm:t>
    </dgm:pt>
    <dgm:pt modelId="{2AEEE2AB-8FB6-4181-A946-E73BE35C6E63}">
      <dgm:prSet phldrT="[Text]"/>
      <dgm:spPr>
        <a:solidFill>
          <a:srgbClr val="0088C1"/>
        </a:solidFill>
      </dgm:spPr>
      <dgm:t>
        <a:bodyPr/>
        <a:lstStyle/>
        <a:p>
          <a:r>
            <a:rPr lang="de-CH" noProof="0" dirty="0"/>
            <a:t>4</a:t>
          </a:r>
        </a:p>
      </dgm:t>
    </dgm:pt>
    <dgm:pt modelId="{BEC2E0B3-7BA3-4F70-B487-A981E733FFF8}" type="parTrans" cxnId="{66234C66-638D-4B71-8442-FBB49C88F6FD}">
      <dgm:prSet/>
      <dgm:spPr/>
      <dgm:t>
        <a:bodyPr/>
        <a:lstStyle/>
        <a:p>
          <a:endParaRPr lang="de-DE"/>
        </a:p>
      </dgm:t>
    </dgm:pt>
    <dgm:pt modelId="{5EC26A95-BD03-4DAB-9FBE-E5B895260BB2}" type="sibTrans" cxnId="{66234C66-638D-4B71-8442-FBB49C88F6FD}">
      <dgm:prSet/>
      <dgm:spPr/>
      <dgm:t>
        <a:bodyPr/>
        <a:lstStyle/>
        <a:p>
          <a:endParaRPr lang="de-DE"/>
        </a:p>
      </dgm:t>
    </dgm:pt>
    <dgm:pt modelId="{13B4F94E-0093-43AF-8E5B-60C6897A23CB}">
      <dgm:prSet phldrT="[Text]" custT="1"/>
      <dgm:spPr/>
      <dgm:t>
        <a:bodyPr/>
        <a:lstStyle/>
        <a:p>
          <a:r>
            <a:rPr lang="de-CH" sz="2800" b="1" noProof="0" dirty="0">
              <a:latin typeface="Arial" panose="020B0604020202020204" pitchFamily="34" charset="0"/>
              <a:cs typeface="Arial" panose="020B0604020202020204" pitchFamily="34" charset="0"/>
            </a:rPr>
            <a:t>Kurs im Betrieb umsetzen</a:t>
          </a:r>
        </a:p>
      </dgm:t>
    </dgm:pt>
    <dgm:pt modelId="{0416BB49-F640-46B7-98D7-833E31B9A5E9}" type="parTrans" cxnId="{4F73C43B-D95A-40F5-9230-E298464A97E3}">
      <dgm:prSet/>
      <dgm:spPr/>
      <dgm:t>
        <a:bodyPr/>
        <a:lstStyle/>
        <a:p>
          <a:endParaRPr lang="de-DE"/>
        </a:p>
      </dgm:t>
    </dgm:pt>
    <dgm:pt modelId="{58FDF2ED-2A27-4C89-8918-31604CD25C6C}" type="sibTrans" cxnId="{4F73C43B-D95A-40F5-9230-E298464A97E3}">
      <dgm:prSet/>
      <dgm:spPr/>
      <dgm:t>
        <a:bodyPr/>
        <a:lstStyle/>
        <a:p>
          <a:endParaRPr lang="de-DE"/>
        </a:p>
      </dgm:t>
    </dgm:pt>
    <dgm:pt modelId="{62948613-0779-45FC-A477-530BC66B0F05}">
      <dgm:prSet phldrT="[Text]" custT="1"/>
      <dgm:spPr>
        <a:solidFill>
          <a:srgbClr val="0088C1"/>
        </a:solidFill>
      </dgm:spPr>
      <dgm:t>
        <a:bodyPr/>
        <a:lstStyle/>
        <a:p>
          <a:r>
            <a:rPr lang="fr-CH" sz="2800" b="1" noProof="0" dirty="0">
              <a:latin typeface="Arial" panose="020B0604020202020204" pitchFamily="34" charset="0"/>
              <a:cs typeface="Arial" panose="020B0604020202020204" pitchFamily="34" charset="0"/>
            </a:rPr>
            <a:t>5</a:t>
          </a:r>
        </a:p>
      </dgm:t>
    </dgm:pt>
    <dgm:pt modelId="{681A76FA-BB86-4B9D-AB73-FF5B95B38C2A}" type="parTrans" cxnId="{296347F6-26A4-48B1-8021-D178371092CC}">
      <dgm:prSet/>
      <dgm:spPr/>
      <dgm:t>
        <a:bodyPr/>
        <a:lstStyle/>
        <a:p>
          <a:endParaRPr lang="de-CH"/>
        </a:p>
      </dgm:t>
    </dgm:pt>
    <dgm:pt modelId="{51289A88-77B5-4451-B803-A1A3F773ABBF}" type="sibTrans" cxnId="{296347F6-26A4-48B1-8021-D178371092CC}">
      <dgm:prSet/>
      <dgm:spPr/>
      <dgm:t>
        <a:bodyPr/>
        <a:lstStyle/>
        <a:p>
          <a:endParaRPr lang="de-CH"/>
        </a:p>
      </dgm:t>
    </dgm:pt>
    <dgm:pt modelId="{D7E0FBED-02D2-46DA-9F2A-58385CA40700}">
      <dgm:prSet phldrT="[Text]" custT="1"/>
      <dgm:spPr/>
      <dgm:t>
        <a:bodyPr/>
        <a:lstStyle/>
        <a:p>
          <a:r>
            <a:rPr lang="fr-CH" sz="2800" b="1" noProof="0" dirty="0">
              <a:latin typeface="Arial" panose="020B0604020202020204" pitchFamily="34" charset="0"/>
              <a:cs typeface="Arial" panose="020B0604020202020204" pitchFamily="34" charset="0"/>
            </a:rPr>
            <a:t>Reporting</a:t>
          </a:r>
        </a:p>
      </dgm:t>
    </dgm:pt>
    <dgm:pt modelId="{FC281868-CAED-4F0E-94C2-10FC8A5846F6}" type="parTrans" cxnId="{8F85A9DF-83F9-4BFA-B82B-093E5C79A5BE}">
      <dgm:prSet/>
      <dgm:spPr/>
      <dgm:t>
        <a:bodyPr/>
        <a:lstStyle/>
        <a:p>
          <a:endParaRPr lang="de-CH"/>
        </a:p>
      </dgm:t>
    </dgm:pt>
    <dgm:pt modelId="{817EB295-5330-4119-9500-BE0DEC9CC680}" type="sibTrans" cxnId="{8F85A9DF-83F9-4BFA-B82B-093E5C79A5BE}">
      <dgm:prSet/>
      <dgm:spPr/>
      <dgm:t>
        <a:bodyPr/>
        <a:lstStyle/>
        <a:p>
          <a:endParaRPr lang="de-CH"/>
        </a:p>
      </dgm:t>
    </dgm:pt>
    <dgm:pt modelId="{771B3917-BBA3-4767-AFB4-09A20EE2FE5B}">
      <dgm:prSet phldrT="[Text]" custT="1"/>
      <dgm:spPr>
        <a:solidFill>
          <a:srgbClr val="0088C1"/>
        </a:solidFill>
      </dgm:spPr>
      <dgm:t>
        <a:bodyPr/>
        <a:lstStyle/>
        <a:p>
          <a:r>
            <a:rPr lang="fr-CH" sz="2800" b="1" noProof="0" dirty="0">
              <a:latin typeface="Arial" panose="020B0604020202020204" pitchFamily="34" charset="0"/>
              <a:cs typeface="Arial" panose="020B0604020202020204" pitchFamily="34" charset="0"/>
            </a:rPr>
            <a:t>6</a:t>
          </a:r>
        </a:p>
      </dgm:t>
    </dgm:pt>
    <dgm:pt modelId="{19055A06-585A-4DC9-B72E-2714CDCD8624}" type="parTrans" cxnId="{18C21A09-9167-4B06-BAB9-CE548D9B5196}">
      <dgm:prSet/>
      <dgm:spPr/>
      <dgm:t>
        <a:bodyPr/>
        <a:lstStyle/>
        <a:p>
          <a:endParaRPr lang="de-CH"/>
        </a:p>
      </dgm:t>
    </dgm:pt>
    <dgm:pt modelId="{25B5C1DF-3855-4359-A113-98E5ADB75D7A}" type="sibTrans" cxnId="{18C21A09-9167-4B06-BAB9-CE548D9B5196}">
      <dgm:prSet/>
      <dgm:spPr/>
      <dgm:t>
        <a:bodyPr/>
        <a:lstStyle/>
        <a:p>
          <a:endParaRPr lang="de-CH"/>
        </a:p>
      </dgm:t>
    </dgm:pt>
    <dgm:pt modelId="{402B4CD2-10DF-4D1C-A01A-D2615F50CA02}">
      <dgm:prSet phldrT="[Text]" custT="1"/>
      <dgm:spPr/>
      <dgm:t>
        <a:bodyPr/>
        <a:lstStyle/>
        <a:p>
          <a:r>
            <a:rPr lang="de-CH" sz="2800" b="1" noProof="0" dirty="0">
              <a:latin typeface="Arial" panose="020B0604020202020204" pitchFamily="34" charset="0"/>
              <a:cs typeface="Arial" panose="020B0604020202020204" pitchFamily="34" charset="0"/>
            </a:rPr>
            <a:t>Auszahlung vom Bund/Kanton</a:t>
          </a:r>
          <a:endParaRPr lang="de-CH" sz="2800" b="1" strike="noStrike" baseline="0" noProof="0" dirty="0">
            <a:solidFill>
              <a:srgbClr val="FF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32CC92E-42A8-450B-9371-928BF63CA712}" type="parTrans" cxnId="{3E940A80-A2D1-4C95-8877-E11416973274}">
      <dgm:prSet/>
      <dgm:spPr/>
      <dgm:t>
        <a:bodyPr/>
        <a:lstStyle/>
        <a:p>
          <a:endParaRPr lang="de-CH"/>
        </a:p>
      </dgm:t>
    </dgm:pt>
    <dgm:pt modelId="{BAB0133E-8DEA-42F4-AD11-B63507ACCDDC}" type="sibTrans" cxnId="{3E940A80-A2D1-4C95-8877-E11416973274}">
      <dgm:prSet/>
      <dgm:spPr/>
      <dgm:t>
        <a:bodyPr/>
        <a:lstStyle/>
        <a:p>
          <a:endParaRPr lang="de-CH"/>
        </a:p>
      </dgm:t>
    </dgm:pt>
    <dgm:pt modelId="{CE78D137-D453-499C-B6AC-785631A0659E}" type="pres">
      <dgm:prSet presAssocID="{07DA7144-0160-41D6-8F61-7EA3E260643E}" presName="Name0" presStyleCnt="0">
        <dgm:presLayoutVars>
          <dgm:dir/>
          <dgm:animLvl val="lvl"/>
          <dgm:resizeHandles val="exact"/>
        </dgm:presLayoutVars>
      </dgm:prSet>
      <dgm:spPr/>
    </dgm:pt>
    <dgm:pt modelId="{F3B6CF02-D7C6-49D8-B668-E27810870E09}" type="pres">
      <dgm:prSet presAssocID="{F45EA0DA-3A98-4C82-8CD6-5F82A641D550}" presName="linNode" presStyleCnt="0"/>
      <dgm:spPr/>
    </dgm:pt>
    <dgm:pt modelId="{31DBB5F6-CAAD-4FE3-843C-C3CB278D2A86}" type="pres">
      <dgm:prSet presAssocID="{F45EA0DA-3A98-4C82-8CD6-5F82A641D550}" presName="parentText" presStyleLbl="node1" presStyleIdx="0" presStyleCnt="6" custScaleX="69222">
        <dgm:presLayoutVars>
          <dgm:chMax val="1"/>
          <dgm:bulletEnabled val="1"/>
        </dgm:presLayoutVars>
      </dgm:prSet>
      <dgm:spPr/>
    </dgm:pt>
    <dgm:pt modelId="{ACF1106F-121E-46AF-806E-E33FEF0FE30C}" type="pres">
      <dgm:prSet presAssocID="{F45EA0DA-3A98-4C82-8CD6-5F82A641D550}" presName="descendantText" presStyleLbl="alignAccFollowNode1" presStyleIdx="0" presStyleCnt="6" custScaleX="112060">
        <dgm:presLayoutVars>
          <dgm:bulletEnabled val="1"/>
        </dgm:presLayoutVars>
      </dgm:prSet>
      <dgm:spPr/>
    </dgm:pt>
    <dgm:pt modelId="{83E455FD-D917-4AA2-8DF1-042E43353FD8}" type="pres">
      <dgm:prSet presAssocID="{438EFADE-601B-468A-91D9-44EEF3F43D9C}" presName="sp" presStyleCnt="0"/>
      <dgm:spPr/>
    </dgm:pt>
    <dgm:pt modelId="{9266DBFE-205E-4CAE-94EF-DA41DEADAB86}" type="pres">
      <dgm:prSet presAssocID="{0F299224-072B-4142-8E27-4C9ADE2FA960}" presName="linNode" presStyleCnt="0"/>
      <dgm:spPr/>
    </dgm:pt>
    <dgm:pt modelId="{EFDC4799-9B20-4C5C-AC2C-4032560E3A26}" type="pres">
      <dgm:prSet presAssocID="{0F299224-072B-4142-8E27-4C9ADE2FA960}" presName="parentText" presStyleLbl="node1" presStyleIdx="1" presStyleCnt="6" custScaleX="69222">
        <dgm:presLayoutVars>
          <dgm:chMax val="1"/>
          <dgm:bulletEnabled val="1"/>
        </dgm:presLayoutVars>
      </dgm:prSet>
      <dgm:spPr/>
    </dgm:pt>
    <dgm:pt modelId="{3C6F16F0-C367-4411-8110-D57F418A047A}" type="pres">
      <dgm:prSet presAssocID="{0F299224-072B-4142-8E27-4C9ADE2FA960}" presName="descendantText" presStyleLbl="alignAccFollowNode1" presStyleIdx="1" presStyleCnt="6" custScaleX="112060">
        <dgm:presLayoutVars>
          <dgm:bulletEnabled val="1"/>
        </dgm:presLayoutVars>
      </dgm:prSet>
      <dgm:spPr/>
    </dgm:pt>
    <dgm:pt modelId="{A5CC2103-C811-456C-BAC2-5D1BCD38B9B9}" type="pres">
      <dgm:prSet presAssocID="{879622BA-0C1D-43BD-AA1A-3428EF52CE4B}" presName="sp" presStyleCnt="0"/>
      <dgm:spPr/>
    </dgm:pt>
    <dgm:pt modelId="{BDE09C00-34E9-4555-8A25-83C8339DDEFE}" type="pres">
      <dgm:prSet presAssocID="{876B3925-C20F-42CA-B5B0-AE2A2BABC581}" presName="linNode" presStyleCnt="0"/>
      <dgm:spPr/>
    </dgm:pt>
    <dgm:pt modelId="{96F0ADBF-0B95-4EFC-8815-B8D0F8A2C9D6}" type="pres">
      <dgm:prSet presAssocID="{876B3925-C20F-42CA-B5B0-AE2A2BABC581}" presName="parentText" presStyleLbl="node1" presStyleIdx="2" presStyleCnt="6" custScaleX="69222">
        <dgm:presLayoutVars>
          <dgm:chMax val="1"/>
          <dgm:bulletEnabled val="1"/>
        </dgm:presLayoutVars>
      </dgm:prSet>
      <dgm:spPr/>
    </dgm:pt>
    <dgm:pt modelId="{3791AE29-FF29-4236-8959-939BBC4F7026}" type="pres">
      <dgm:prSet presAssocID="{876B3925-C20F-42CA-B5B0-AE2A2BABC581}" presName="descendantText" presStyleLbl="alignAccFollowNode1" presStyleIdx="2" presStyleCnt="6" custScaleX="112060">
        <dgm:presLayoutVars>
          <dgm:bulletEnabled val="1"/>
        </dgm:presLayoutVars>
      </dgm:prSet>
      <dgm:spPr/>
    </dgm:pt>
    <dgm:pt modelId="{E16AE240-5445-4BF1-BBB6-412CDE43F595}" type="pres">
      <dgm:prSet presAssocID="{E718C02A-C0C2-4DAF-A4ED-CB91F8B5A1A3}" presName="sp" presStyleCnt="0"/>
      <dgm:spPr/>
    </dgm:pt>
    <dgm:pt modelId="{D63A6B49-157A-4DD2-B8AA-BD2BF897973F}" type="pres">
      <dgm:prSet presAssocID="{2AEEE2AB-8FB6-4181-A946-E73BE35C6E63}" presName="linNode" presStyleCnt="0"/>
      <dgm:spPr/>
    </dgm:pt>
    <dgm:pt modelId="{AFD9E431-C79A-4EA7-A6CB-CA480B9D15B6}" type="pres">
      <dgm:prSet presAssocID="{2AEEE2AB-8FB6-4181-A946-E73BE35C6E63}" presName="parentText" presStyleLbl="node1" presStyleIdx="3" presStyleCnt="6" custScaleX="69222">
        <dgm:presLayoutVars>
          <dgm:chMax val="1"/>
          <dgm:bulletEnabled val="1"/>
        </dgm:presLayoutVars>
      </dgm:prSet>
      <dgm:spPr/>
    </dgm:pt>
    <dgm:pt modelId="{D3A3CFC3-8F40-4547-A352-DC0AC4704AB5}" type="pres">
      <dgm:prSet presAssocID="{2AEEE2AB-8FB6-4181-A946-E73BE35C6E63}" presName="descendantText" presStyleLbl="alignAccFollowNode1" presStyleIdx="3" presStyleCnt="6" custScaleX="112060">
        <dgm:presLayoutVars>
          <dgm:bulletEnabled val="1"/>
        </dgm:presLayoutVars>
      </dgm:prSet>
      <dgm:spPr/>
    </dgm:pt>
    <dgm:pt modelId="{9BCE6717-EFCD-46BA-A386-C173F33FE595}" type="pres">
      <dgm:prSet presAssocID="{5EC26A95-BD03-4DAB-9FBE-E5B895260BB2}" presName="sp" presStyleCnt="0"/>
      <dgm:spPr/>
    </dgm:pt>
    <dgm:pt modelId="{A2EED2D8-82B2-4B55-8B9C-1E3E37BCA6F9}" type="pres">
      <dgm:prSet presAssocID="{62948613-0779-45FC-A477-530BC66B0F05}" presName="linNode" presStyleCnt="0"/>
      <dgm:spPr/>
    </dgm:pt>
    <dgm:pt modelId="{89AF6DB2-29C8-431E-A6BB-DF71D5FFFF93}" type="pres">
      <dgm:prSet presAssocID="{62948613-0779-45FC-A477-530BC66B0F05}" presName="parentText" presStyleLbl="node1" presStyleIdx="4" presStyleCnt="6" custScaleX="69222">
        <dgm:presLayoutVars>
          <dgm:chMax val="1"/>
          <dgm:bulletEnabled val="1"/>
        </dgm:presLayoutVars>
      </dgm:prSet>
      <dgm:spPr/>
    </dgm:pt>
    <dgm:pt modelId="{ECF866D1-08D1-4283-AA1A-904FEDC12220}" type="pres">
      <dgm:prSet presAssocID="{62948613-0779-45FC-A477-530BC66B0F05}" presName="descendantText" presStyleLbl="alignAccFollowNode1" presStyleIdx="4" presStyleCnt="6" custScaleX="112060">
        <dgm:presLayoutVars>
          <dgm:bulletEnabled val="1"/>
        </dgm:presLayoutVars>
      </dgm:prSet>
      <dgm:spPr/>
    </dgm:pt>
    <dgm:pt modelId="{DD7BE1C1-F7BB-4258-B49A-7F26207BE182}" type="pres">
      <dgm:prSet presAssocID="{51289A88-77B5-4451-B803-A1A3F773ABBF}" presName="sp" presStyleCnt="0"/>
      <dgm:spPr/>
    </dgm:pt>
    <dgm:pt modelId="{854394E2-4846-4F44-B606-565F568A3454}" type="pres">
      <dgm:prSet presAssocID="{771B3917-BBA3-4767-AFB4-09A20EE2FE5B}" presName="linNode" presStyleCnt="0"/>
      <dgm:spPr/>
    </dgm:pt>
    <dgm:pt modelId="{4129163C-A260-45FE-8171-A73947E320B7}" type="pres">
      <dgm:prSet presAssocID="{771B3917-BBA3-4767-AFB4-09A20EE2FE5B}" presName="parentText" presStyleLbl="node1" presStyleIdx="5" presStyleCnt="6" custScaleX="69222">
        <dgm:presLayoutVars>
          <dgm:chMax val="1"/>
          <dgm:bulletEnabled val="1"/>
        </dgm:presLayoutVars>
      </dgm:prSet>
      <dgm:spPr/>
    </dgm:pt>
    <dgm:pt modelId="{E8B0022E-6F65-414E-ACD9-69D446CE01DF}" type="pres">
      <dgm:prSet presAssocID="{771B3917-BBA3-4767-AFB4-09A20EE2FE5B}" presName="descendantText" presStyleLbl="alignAccFollowNode1" presStyleIdx="5" presStyleCnt="6" custScaleX="112060">
        <dgm:presLayoutVars>
          <dgm:bulletEnabled val="1"/>
        </dgm:presLayoutVars>
      </dgm:prSet>
      <dgm:spPr/>
    </dgm:pt>
  </dgm:ptLst>
  <dgm:cxnLst>
    <dgm:cxn modelId="{18C21A09-9167-4B06-BAB9-CE548D9B5196}" srcId="{07DA7144-0160-41D6-8F61-7EA3E260643E}" destId="{771B3917-BBA3-4767-AFB4-09A20EE2FE5B}" srcOrd="5" destOrd="0" parTransId="{19055A06-585A-4DC9-B72E-2714CDCD8624}" sibTransId="{25B5C1DF-3855-4359-A113-98E5ADB75D7A}"/>
    <dgm:cxn modelId="{2877C019-8DCF-4362-91C7-77D299E52196}" type="presOf" srcId="{402B4CD2-10DF-4D1C-A01A-D2615F50CA02}" destId="{E8B0022E-6F65-414E-ACD9-69D446CE01DF}" srcOrd="0" destOrd="0" presId="urn:microsoft.com/office/officeart/2005/8/layout/vList5"/>
    <dgm:cxn modelId="{8B94BD30-5F60-45FD-9FA9-F12EBE08A463}" srcId="{876B3925-C20F-42CA-B5B0-AE2A2BABC581}" destId="{4D0B6C6B-9620-410A-BE64-7C3F8900AB6B}" srcOrd="0" destOrd="0" parTransId="{144CBE4C-B6A9-41E5-91D8-28548D5C4552}" sibTransId="{9C0D211E-77A6-4A9B-9CA9-DACB2D6A68AC}"/>
    <dgm:cxn modelId="{C6C6EF30-F40D-4DFD-BA6A-2A93FBBB907F}" type="presOf" srcId="{2AEEE2AB-8FB6-4181-A946-E73BE35C6E63}" destId="{AFD9E431-C79A-4EA7-A6CB-CA480B9D15B6}" srcOrd="0" destOrd="0" presId="urn:microsoft.com/office/officeart/2005/8/layout/vList5"/>
    <dgm:cxn modelId="{A569BC37-7805-4075-A2C2-5C6512BB29E1}" type="presOf" srcId="{771B3917-BBA3-4767-AFB4-09A20EE2FE5B}" destId="{4129163C-A260-45FE-8171-A73947E320B7}" srcOrd="0" destOrd="0" presId="urn:microsoft.com/office/officeart/2005/8/layout/vList5"/>
    <dgm:cxn modelId="{4F73C43B-D95A-40F5-9230-E298464A97E3}" srcId="{2AEEE2AB-8FB6-4181-A946-E73BE35C6E63}" destId="{13B4F94E-0093-43AF-8E5B-60C6897A23CB}" srcOrd="0" destOrd="0" parTransId="{0416BB49-F640-46B7-98D7-833E31B9A5E9}" sibTransId="{58FDF2ED-2A27-4C89-8918-31604CD25C6C}"/>
    <dgm:cxn modelId="{44177554-8337-427D-9F41-973E7BA4910C}" type="presOf" srcId="{62948613-0779-45FC-A477-530BC66B0F05}" destId="{89AF6DB2-29C8-431E-A6BB-DF71D5FFFF93}" srcOrd="0" destOrd="0" presId="urn:microsoft.com/office/officeart/2005/8/layout/vList5"/>
    <dgm:cxn modelId="{E850D156-2AF9-4CEE-AC62-CA2C23DEFAEB}" srcId="{0F299224-072B-4142-8E27-4C9ADE2FA960}" destId="{79555F30-1F2B-47EE-AB65-6BD018B48425}" srcOrd="0" destOrd="0" parTransId="{593F0CA6-E3B0-4A23-B1D4-34B65526F05B}" sibTransId="{967343FC-864F-4FBB-860F-1254975DD421}"/>
    <dgm:cxn modelId="{3C31265F-4A17-4EB7-A28C-F1215E2B856D}" srcId="{07DA7144-0160-41D6-8F61-7EA3E260643E}" destId="{F45EA0DA-3A98-4C82-8CD6-5F82A641D550}" srcOrd="0" destOrd="0" parTransId="{EC8BAC94-4694-4FB2-8932-B1290DE7F6F4}" sibTransId="{438EFADE-601B-468A-91D9-44EEF3F43D9C}"/>
    <dgm:cxn modelId="{94714C61-CA08-45CB-8CC7-5EA7322CFD0F}" type="presOf" srcId="{79555F30-1F2B-47EE-AB65-6BD018B48425}" destId="{3C6F16F0-C367-4411-8110-D57F418A047A}" srcOrd="0" destOrd="0" presId="urn:microsoft.com/office/officeart/2005/8/layout/vList5"/>
    <dgm:cxn modelId="{66234C66-638D-4B71-8442-FBB49C88F6FD}" srcId="{07DA7144-0160-41D6-8F61-7EA3E260643E}" destId="{2AEEE2AB-8FB6-4181-A946-E73BE35C6E63}" srcOrd="3" destOrd="0" parTransId="{BEC2E0B3-7BA3-4F70-B487-A981E733FFF8}" sibTransId="{5EC26A95-BD03-4DAB-9FBE-E5B895260BB2}"/>
    <dgm:cxn modelId="{B6EFE973-9B23-4C96-BB2F-2B95E12AC03B}" type="presOf" srcId="{876B3925-C20F-42CA-B5B0-AE2A2BABC581}" destId="{96F0ADBF-0B95-4EFC-8815-B8D0F8A2C9D6}" srcOrd="0" destOrd="0" presId="urn:microsoft.com/office/officeart/2005/8/layout/vList5"/>
    <dgm:cxn modelId="{2B86ED73-7BE3-4973-956A-895CE94B8775}" type="presOf" srcId="{13B4F94E-0093-43AF-8E5B-60C6897A23CB}" destId="{D3A3CFC3-8F40-4547-A352-DC0AC4704AB5}" srcOrd="0" destOrd="0" presId="urn:microsoft.com/office/officeart/2005/8/layout/vList5"/>
    <dgm:cxn modelId="{830C9878-23AC-4CDC-9EC5-CD7791DC9C23}" srcId="{07DA7144-0160-41D6-8F61-7EA3E260643E}" destId="{876B3925-C20F-42CA-B5B0-AE2A2BABC581}" srcOrd="2" destOrd="0" parTransId="{578E513E-A0AA-40CF-B0B6-F6879BB13C91}" sibTransId="{E718C02A-C0C2-4DAF-A4ED-CB91F8B5A1A3}"/>
    <dgm:cxn modelId="{3E940A80-A2D1-4C95-8877-E11416973274}" srcId="{771B3917-BBA3-4767-AFB4-09A20EE2FE5B}" destId="{402B4CD2-10DF-4D1C-A01A-D2615F50CA02}" srcOrd="0" destOrd="0" parTransId="{F32CC92E-42A8-450B-9371-928BF63CA712}" sibTransId="{BAB0133E-8DEA-42F4-AD11-B63507ACCDDC}"/>
    <dgm:cxn modelId="{C0CE3687-222E-4250-8723-3A25DD4EDB42}" srcId="{F45EA0DA-3A98-4C82-8CD6-5F82A641D550}" destId="{90E135AF-96D7-4C5D-ADA7-E702C9E7000F}" srcOrd="0" destOrd="0" parTransId="{996FFE9D-2B76-4C24-84AE-BEC2136593E1}" sibTransId="{5D02ABCC-4510-4735-83ED-B7ED8D067B1D}"/>
    <dgm:cxn modelId="{F4716E9D-4E89-4B75-85D5-11AB4C7E2641}" type="presOf" srcId="{07DA7144-0160-41D6-8F61-7EA3E260643E}" destId="{CE78D137-D453-499C-B6AC-785631A0659E}" srcOrd="0" destOrd="0" presId="urn:microsoft.com/office/officeart/2005/8/layout/vList5"/>
    <dgm:cxn modelId="{9CE0189F-F4DE-4B3B-8793-4CF28BAE826F}" type="presOf" srcId="{D7E0FBED-02D2-46DA-9F2A-58385CA40700}" destId="{ECF866D1-08D1-4283-AA1A-904FEDC12220}" srcOrd="0" destOrd="0" presId="urn:microsoft.com/office/officeart/2005/8/layout/vList5"/>
    <dgm:cxn modelId="{C9C956A2-7012-41C0-82F1-B586E00E0E5B}" srcId="{07DA7144-0160-41D6-8F61-7EA3E260643E}" destId="{0F299224-072B-4142-8E27-4C9ADE2FA960}" srcOrd="1" destOrd="0" parTransId="{385C248C-257F-4F66-9768-8B34C4F0787C}" sibTransId="{879622BA-0C1D-43BD-AA1A-3428EF52CE4B}"/>
    <dgm:cxn modelId="{232A1EA3-C2C8-454E-9882-675DD858852B}" type="presOf" srcId="{F45EA0DA-3A98-4C82-8CD6-5F82A641D550}" destId="{31DBB5F6-CAAD-4FE3-843C-C3CB278D2A86}" srcOrd="0" destOrd="0" presId="urn:microsoft.com/office/officeart/2005/8/layout/vList5"/>
    <dgm:cxn modelId="{974F80C1-7388-4D77-B623-FD3B95F15D0E}" type="presOf" srcId="{0F299224-072B-4142-8E27-4C9ADE2FA960}" destId="{EFDC4799-9B20-4C5C-AC2C-4032560E3A26}" srcOrd="0" destOrd="0" presId="urn:microsoft.com/office/officeart/2005/8/layout/vList5"/>
    <dgm:cxn modelId="{AC4251C5-6629-4159-96F1-6E14308DCA71}" type="presOf" srcId="{90E135AF-96D7-4C5D-ADA7-E702C9E7000F}" destId="{ACF1106F-121E-46AF-806E-E33FEF0FE30C}" srcOrd="0" destOrd="0" presId="urn:microsoft.com/office/officeart/2005/8/layout/vList5"/>
    <dgm:cxn modelId="{8F85A9DF-83F9-4BFA-B82B-093E5C79A5BE}" srcId="{62948613-0779-45FC-A477-530BC66B0F05}" destId="{D7E0FBED-02D2-46DA-9F2A-58385CA40700}" srcOrd="0" destOrd="0" parTransId="{FC281868-CAED-4F0E-94C2-10FC8A5846F6}" sibTransId="{817EB295-5330-4119-9500-BE0DEC9CC680}"/>
    <dgm:cxn modelId="{6059BDE1-4532-45BB-80C5-9B8F62634985}" type="presOf" srcId="{4D0B6C6B-9620-410A-BE64-7C3F8900AB6B}" destId="{3791AE29-FF29-4236-8959-939BBC4F7026}" srcOrd="0" destOrd="0" presId="urn:microsoft.com/office/officeart/2005/8/layout/vList5"/>
    <dgm:cxn modelId="{296347F6-26A4-48B1-8021-D178371092CC}" srcId="{07DA7144-0160-41D6-8F61-7EA3E260643E}" destId="{62948613-0779-45FC-A477-530BC66B0F05}" srcOrd="4" destOrd="0" parTransId="{681A76FA-BB86-4B9D-AB73-FF5B95B38C2A}" sibTransId="{51289A88-77B5-4451-B803-A1A3F773ABBF}"/>
    <dgm:cxn modelId="{45D6CCD1-AA9A-49BB-B25F-3F119366B05F}" type="presParOf" srcId="{CE78D137-D453-499C-B6AC-785631A0659E}" destId="{F3B6CF02-D7C6-49D8-B668-E27810870E09}" srcOrd="0" destOrd="0" presId="urn:microsoft.com/office/officeart/2005/8/layout/vList5"/>
    <dgm:cxn modelId="{4FD571F7-9672-44D5-BDF5-AE23A8D0C17E}" type="presParOf" srcId="{F3B6CF02-D7C6-49D8-B668-E27810870E09}" destId="{31DBB5F6-CAAD-4FE3-843C-C3CB278D2A86}" srcOrd="0" destOrd="0" presId="urn:microsoft.com/office/officeart/2005/8/layout/vList5"/>
    <dgm:cxn modelId="{CD56F3A7-92F6-425C-A78A-7AF103B781E0}" type="presParOf" srcId="{F3B6CF02-D7C6-49D8-B668-E27810870E09}" destId="{ACF1106F-121E-46AF-806E-E33FEF0FE30C}" srcOrd="1" destOrd="0" presId="urn:microsoft.com/office/officeart/2005/8/layout/vList5"/>
    <dgm:cxn modelId="{1F232AC2-F8D0-41F0-A86E-9B3D1D3F17C4}" type="presParOf" srcId="{CE78D137-D453-499C-B6AC-785631A0659E}" destId="{83E455FD-D917-4AA2-8DF1-042E43353FD8}" srcOrd="1" destOrd="0" presId="urn:microsoft.com/office/officeart/2005/8/layout/vList5"/>
    <dgm:cxn modelId="{BEB4142C-85FD-4EC9-98ED-BBE96988E8C2}" type="presParOf" srcId="{CE78D137-D453-499C-B6AC-785631A0659E}" destId="{9266DBFE-205E-4CAE-94EF-DA41DEADAB86}" srcOrd="2" destOrd="0" presId="urn:microsoft.com/office/officeart/2005/8/layout/vList5"/>
    <dgm:cxn modelId="{2F178056-91B1-4306-8163-9025D929F702}" type="presParOf" srcId="{9266DBFE-205E-4CAE-94EF-DA41DEADAB86}" destId="{EFDC4799-9B20-4C5C-AC2C-4032560E3A26}" srcOrd="0" destOrd="0" presId="urn:microsoft.com/office/officeart/2005/8/layout/vList5"/>
    <dgm:cxn modelId="{27F82287-B977-420B-AA82-1EB9BA615579}" type="presParOf" srcId="{9266DBFE-205E-4CAE-94EF-DA41DEADAB86}" destId="{3C6F16F0-C367-4411-8110-D57F418A047A}" srcOrd="1" destOrd="0" presId="urn:microsoft.com/office/officeart/2005/8/layout/vList5"/>
    <dgm:cxn modelId="{B5D951F8-E8AA-48CD-B9B9-CF14BB6A9B4C}" type="presParOf" srcId="{CE78D137-D453-499C-B6AC-785631A0659E}" destId="{A5CC2103-C811-456C-BAC2-5D1BCD38B9B9}" srcOrd="3" destOrd="0" presId="urn:microsoft.com/office/officeart/2005/8/layout/vList5"/>
    <dgm:cxn modelId="{96926CC6-2CAF-431A-9E91-280E963DFB61}" type="presParOf" srcId="{CE78D137-D453-499C-B6AC-785631A0659E}" destId="{BDE09C00-34E9-4555-8A25-83C8339DDEFE}" srcOrd="4" destOrd="0" presId="urn:microsoft.com/office/officeart/2005/8/layout/vList5"/>
    <dgm:cxn modelId="{3A76A6FD-0311-4219-80C1-A1C72CD5CDB2}" type="presParOf" srcId="{BDE09C00-34E9-4555-8A25-83C8339DDEFE}" destId="{96F0ADBF-0B95-4EFC-8815-B8D0F8A2C9D6}" srcOrd="0" destOrd="0" presId="urn:microsoft.com/office/officeart/2005/8/layout/vList5"/>
    <dgm:cxn modelId="{9DCF807E-2506-4E41-A119-4B15BD4699F6}" type="presParOf" srcId="{BDE09C00-34E9-4555-8A25-83C8339DDEFE}" destId="{3791AE29-FF29-4236-8959-939BBC4F7026}" srcOrd="1" destOrd="0" presId="urn:microsoft.com/office/officeart/2005/8/layout/vList5"/>
    <dgm:cxn modelId="{4DF784EC-5620-43D0-8322-8262EDED584D}" type="presParOf" srcId="{CE78D137-D453-499C-B6AC-785631A0659E}" destId="{E16AE240-5445-4BF1-BBB6-412CDE43F595}" srcOrd="5" destOrd="0" presId="urn:microsoft.com/office/officeart/2005/8/layout/vList5"/>
    <dgm:cxn modelId="{F39A00D6-ADB3-4CCA-90A8-7BB2D93711E4}" type="presParOf" srcId="{CE78D137-D453-499C-B6AC-785631A0659E}" destId="{D63A6B49-157A-4DD2-B8AA-BD2BF897973F}" srcOrd="6" destOrd="0" presId="urn:microsoft.com/office/officeart/2005/8/layout/vList5"/>
    <dgm:cxn modelId="{B53B4962-4A95-4D3B-A707-B2235F8D178D}" type="presParOf" srcId="{D63A6B49-157A-4DD2-B8AA-BD2BF897973F}" destId="{AFD9E431-C79A-4EA7-A6CB-CA480B9D15B6}" srcOrd="0" destOrd="0" presId="urn:microsoft.com/office/officeart/2005/8/layout/vList5"/>
    <dgm:cxn modelId="{C1059053-BB72-4788-BF83-D4E96A8F1DF5}" type="presParOf" srcId="{D63A6B49-157A-4DD2-B8AA-BD2BF897973F}" destId="{D3A3CFC3-8F40-4547-A352-DC0AC4704AB5}" srcOrd="1" destOrd="0" presId="urn:microsoft.com/office/officeart/2005/8/layout/vList5"/>
    <dgm:cxn modelId="{B90E57A5-8F27-4C53-ACE2-127838892FB2}" type="presParOf" srcId="{CE78D137-D453-499C-B6AC-785631A0659E}" destId="{9BCE6717-EFCD-46BA-A386-C173F33FE595}" srcOrd="7" destOrd="0" presId="urn:microsoft.com/office/officeart/2005/8/layout/vList5"/>
    <dgm:cxn modelId="{8CF81463-F13A-4859-90A8-AD1D0B900D5F}" type="presParOf" srcId="{CE78D137-D453-499C-B6AC-785631A0659E}" destId="{A2EED2D8-82B2-4B55-8B9C-1E3E37BCA6F9}" srcOrd="8" destOrd="0" presId="urn:microsoft.com/office/officeart/2005/8/layout/vList5"/>
    <dgm:cxn modelId="{E3F26979-9590-4D82-B4D7-2EE17C509A28}" type="presParOf" srcId="{A2EED2D8-82B2-4B55-8B9C-1E3E37BCA6F9}" destId="{89AF6DB2-29C8-431E-A6BB-DF71D5FFFF93}" srcOrd="0" destOrd="0" presId="urn:microsoft.com/office/officeart/2005/8/layout/vList5"/>
    <dgm:cxn modelId="{E54F1E09-CC46-4000-A612-008607A73D14}" type="presParOf" srcId="{A2EED2D8-82B2-4B55-8B9C-1E3E37BCA6F9}" destId="{ECF866D1-08D1-4283-AA1A-904FEDC12220}" srcOrd="1" destOrd="0" presId="urn:microsoft.com/office/officeart/2005/8/layout/vList5"/>
    <dgm:cxn modelId="{57A0D60E-15B2-4384-AB1E-E92B81C3133A}" type="presParOf" srcId="{CE78D137-D453-499C-B6AC-785631A0659E}" destId="{DD7BE1C1-F7BB-4258-B49A-7F26207BE182}" srcOrd="9" destOrd="0" presId="urn:microsoft.com/office/officeart/2005/8/layout/vList5"/>
    <dgm:cxn modelId="{A1044B95-2166-4201-A67E-E7AE02DCC8FE}" type="presParOf" srcId="{CE78D137-D453-499C-B6AC-785631A0659E}" destId="{854394E2-4846-4F44-B606-565F568A3454}" srcOrd="10" destOrd="0" presId="urn:microsoft.com/office/officeart/2005/8/layout/vList5"/>
    <dgm:cxn modelId="{D588808D-6A14-4503-AA19-5FB1CB11709C}" type="presParOf" srcId="{854394E2-4846-4F44-B606-565F568A3454}" destId="{4129163C-A260-45FE-8171-A73947E320B7}" srcOrd="0" destOrd="0" presId="urn:microsoft.com/office/officeart/2005/8/layout/vList5"/>
    <dgm:cxn modelId="{C2A8C653-B928-40B4-BEE0-0A121087C4C7}" type="presParOf" srcId="{854394E2-4846-4F44-B606-565F568A3454}" destId="{E8B0022E-6F65-414E-ACD9-69D446CE01DF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F1106F-121E-46AF-806E-E33FEF0FE30C}">
      <dsp:nvSpPr>
        <dsp:cNvPr id="0" name=""/>
        <dsp:cNvSpPr/>
      </dsp:nvSpPr>
      <dsp:spPr>
        <a:xfrm rot="5400000">
          <a:off x="5084270" y="-2752036"/>
          <a:ext cx="490810" cy="611969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CH" sz="2800" b="1" kern="1200" noProof="0" dirty="0">
              <a:latin typeface="Arial" panose="020B0604020202020204" pitchFamily="34" charset="0"/>
              <a:cs typeface="Arial" panose="020B0604020202020204" pitchFamily="34" charset="0"/>
            </a:rPr>
            <a:t>Lernbedarf erfassen</a:t>
          </a:r>
        </a:p>
      </dsp:txBody>
      <dsp:txXfrm rot="-5400000">
        <a:off x="2269829" y="86364"/>
        <a:ext cx="6095734" cy="442892"/>
      </dsp:txXfrm>
    </dsp:sp>
    <dsp:sp modelId="{31DBB5F6-CAAD-4FE3-843C-C3CB278D2A86}">
      <dsp:nvSpPr>
        <dsp:cNvPr id="0" name=""/>
        <dsp:cNvSpPr/>
      </dsp:nvSpPr>
      <dsp:spPr>
        <a:xfrm>
          <a:off x="143425" y="1053"/>
          <a:ext cx="2126403" cy="613513"/>
        </a:xfrm>
        <a:prstGeom prst="roundRect">
          <a:avLst/>
        </a:prstGeom>
        <a:solidFill>
          <a:srgbClr val="0088C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3100" kern="1200" noProof="0" dirty="0"/>
            <a:t>1</a:t>
          </a:r>
        </a:p>
      </dsp:txBody>
      <dsp:txXfrm>
        <a:off x="173374" y="31002"/>
        <a:ext cx="2066505" cy="553615"/>
      </dsp:txXfrm>
    </dsp:sp>
    <dsp:sp modelId="{3C6F16F0-C367-4411-8110-D57F418A047A}">
      <dsp:nvSpPr>
        <dsp:cNvPr id="0" name=""/>
        <dsp:cNvSpPr/>
      </dsp:nvSpPr>
      <dsp:spPr>
        <a:xfrm rot="5400000">
          <a:off x="5084270" y="-2107847"/>
          <a:ext cx="490810" cy="611969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CH" sz="2800" b="1" kern="1200" noProof="0" dirty="0">
              <a:latin typeface="Arial" panose="020B0604020202020204" pitchFamily="34" charset="0"/>
              <a:cs typeface="Arial" panose="020B0604020202020204" pitchFamily="34" charset="0"/>
            </a:rPr>
            <a:t>Kurs entwickeln</a:t>
          </a:r>
        </a:p>
      </dsp:txBody>
      <dsp:txXfrm rot="-5400000">
        <a:off x="2269829" y="730553"/>
        <a:ext cx="6095734" cy="442892"/>
      </dsp:txXfrm>
    </dsp:sp>
    <dsp:sp modelId="{EFDC4799-9B20-4C5C-AC2C-4032560E3A26}">
      <dsp:nvSpPr>
        <dsp:cNvPr id="0" name=""/>
        <dsp:cNvSpPr/>
      </dsp:nvSpPr>
      <dsp:spPr>
        <a:xfrm>
          <a:off x="143425" y="645242"/>
          <a:ext cx="2126403" cy="613513"/>
        </a:xfrm>
        <a:prstGeom prst="roundRect">
          <a:avLst/>
        </a:prstGeom>
        <a:solidFill>
          <a:srgbClr val="0088C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3100" kern="1200" noProof="0" dirty="0"/>
            <a:t>2</a:t>
          </a:r>
        </a:p>
      </dsp:txBody>
      <dsp:txXfrm>
        <a:off x="173374" y="675191"/>
        <a:ext cx="2066505" cy="553615"/>
      </dsp:txXfrm>
    </dsp:sp>
    <dsp:sp modelId="{3791AE29-FF29-4236-8959-939BBC4F7026}">
      <dsp:nvSpPr>
        <dsp:cNvPr id="0" name=""/>
        <dsp:cNvSpPr/>
      </dsp:nvSpPr>
      <dsp:spPr>
        <a:xfrm rot="5400000">
          <a:off x="5084270" y="-1463658"/>
          <a:ext cx="490810" cy="611969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CH" sz="2800" b="1" kern="1200" noProof="0" dirty="0">
              <a:latin typeface="Arial" panose="020B0604020202020204" pitchFamily="34" charset="0"/>
              <a:cs typeface="Arial" panose="020B0604020202020204" pitchFamily="34" charset="0"/>
            </a:rPr>
            <a:t>Unterstützung beantragen</a:t>
          </a:r>
        </a:p>
      </dsp:txBody>
      <dsp:txXfrm rot="-5400000">
        <a:off x="2269829" y="1374742"/>
        <a:ext cx="6095734" cy="442892"/>
      </dsp:txXfrm>
    </dsp:sp>
    <dsp:sp modelId="{96F0ADBF-0B95-4EFC-8815-B8D0F8A2C9D6}">
      <dsp:nvSpPr>
        <dsp:cNvPr id="0" name=""/>
        <dsp:cNvSpPr/>
      </dsp:nvSpPr>
      <dsp:spPr>
        <a:xfrm>
          <a:off x="143425" y="1289431"/>
          <a:ext cx="2126403" cy="613513"/>
        </a:xfrm>
        <a:prstGeom prst="roundRect">
          <a:avLst/>
        </a:prstGeom>
        <a:solidFill>
          <a:srgbClr val="0088C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3100" kern="1200" noProof="0" dirty="0"/>
            <a:t>3</a:t>
          </a:r>
        </a:p>
      </dsp:txBody>
      <dsp:txXfrm>
        <a:off x="173374" y="1319380"/>
        <a:ext cx="2066505" cy="553615"/>
      </dsp:txXfrm>
    </dsp:sp>
    <dsp:sp modelId="{D3A3CFC3-8F40-4547-A352-DC0AC4704AB5}">
      <dsp:nvSpPr>
        <dsp:cNvPr id="0" name=""/>
        <dsp:cNvSpPr/>
      </dsp:nvSpPr>
      <dsp:spPr>
        <a:xfrm rot="5400000">
          <a:off x="5084270" y="-819469"/>
          <a:ext cx="490810" cy="611969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CH" sz="2800" b="1" kern="1200" noProof="0" dirty="0">
              <a:latin typeface="Arial" panose="020B0604020202020204" pitchFamily="34" charset="0"/>
              <a:cs typeface="Arial" panose="020B0604020202020204" pitchFamily="34" charset="0"/>
            </a:rPr>
            <a:t>Kurs im Betrieb umsetzen</a:t>
          </a:r>
        </a:p>
      </dsp:txBody>
      <dsp:txXfrm rot="-5400000">
        <a:off x="2269829" y="2018931"/>
        <a:ext cx="6095734" cy="442892"/>
      </dsp:txXfrm>
    </dsp:sp>
    <dsp:sp modelId="{AFD9E431-C79A-4EA7-A6CB-CA480B9D15B6}">
      <dsp:nvSpPr>
        <dsp:cNvPr id="0" name=""/>
        <dsp:cNvSpPr/>
      </dsp:nvSpPr>
      <dsp:spPr>
        <a:xfrm>
          <a:off x="143425" y="1933620"/>
          <a:ext cx="2126403" cy="613513"/>
        </a:xfrm>
        <a:prstGeom prst="roundRect">
          <a:avLst/>
        </a:prstGeom>
        <a:solidFill>
          <a:srgbClr val="0088C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CH" sz="3100" kern="1200" noProof="0" dirty="0"/>
            <a:t>4</a:t>
          </a:r>
        </a:p>
      </dsp:txBody>
      <dsp:txXfrm>
        <a:off x="173374" y="1963569"/>
        <a:ext cx="2066505" cy="553615"/>
      </dsp:txXfrm>
    </dsp:sp>
    <dsp:sp modelId="{ECF866D1-08D1-4283-AA1A-904FEDC12220}">
      <dsp:nvSpPr>
        <dsp:cNvPr id="0" name=""/>
        <dsp:cNvSpPr/>
      </dsp:nvSpPr>
      <dsp:spPr>
        <a:xfrm rot="5400000">
          <a:off x="5084270" y="-175280"/>
          <a:ext cx="490810" cy="611969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CH" sz="2800" b="1" kern="1200" noProof="0" dirty="0">
              <a:latin typeface="Arial" panose="020B0604020202020204" pitchFamily="34" charset="0"/>
              <a:cs typeface="Arial" panose="020B0604020202020204" pitchFamily="34" charset="0"/>
            </a:rPr>
            <a:t>Reporting</a:t>
          </a:r>
        </a:p>
      </dsp:txBody>
      <dsp:txXfrm rot="-5400000">
        <a:off x="2269829" y="2663120"/>
        <a:ext cx="6095734" cy="442892"/>
      </dsp:txXfrm>
    </dsp:sp>
    <dsp:sp modelId="{89AF6DB2-29C8-431E-A6BB-DF71D5FFFF93}">
      <dsp:nvSpPr>
        <dsp:cNvPr id="0" name=""/>
        <dsp:cNvSpPr/>
      </dsp:nvSpPr>
      <dsp:spPr>
        <a:xfrm>
          <a:off x="143425" y="2577809"/>
          <a:ext cx="2126403" cy="613513"/>
        </a:xfrm>
        <a:prstGeom prst="roundRect">
          <a:avLst/>
        </a:prstGeom>
        <a:solidFill>
          <a:srgbClr val="0088C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2800" b="1" kern="1200" noProof="0" dirty="0">
              <a:latin typeface="Arial" panose="020B0604020202020204" pitchFamily="34" charset="0"/>
              <a:cs typeface="Arial" panose="020B0604020202020204" pitchFamily="34" charset="0"/>
            </a:rPr>
            <a:t>5</a:t>
          </a:r>
        </a:p>
      </dsp:txBody>
      <dsp:txXfrm>
        <a:off x="173374" y="2607758"/>
        <a:ext cx="2066505" cy="553615"/>
      </dsp:txXfrm>
    </dsp:sp>
    <dsp:sp modelId="{E8B0022E-6F65-414E-ACD9-69D446CE01DF}">
      <dsp:nvSpPr>
        <dsp:cNvPr id="0" name=""/>
        <dsp:cNvSpPr/>
      </dsp:nvSpPr>
      <dsp:spPr>
        <a:xfrm rot="5400000">
          <a:off x="5084270" y="468908"/>
          <a:ext cx="490810" cy="6119693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5750" lvl="1" indent="-285750" algn="l" defTabSz="1244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CH" sz="2800" b="1" kern="1200" noProof="0" dirty="0">
              <a:latin typeface="Arial" panose="020B0604020202020204" pitchFamily="34" charset="0"/>
              <a:cs typeface="Arial" panose="020B0604020202020204" pitchFamily="34" charset="0"/>
            </a:rPr>
            <a:t>Auszahlung vom Bund/Kanton</a:t>
          </a:r>
          <a:endParaRPr lang="de-CH" sz="2800" b="1" strike="noStrike" kern="1200" baseline="0" noProof="0" dirty="0">
            <a:solidFill>
              <a:srgbClr val="FF0000"/>
            </a:solidFill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2269829" y="3307309"/>
        <a:ext cx="6095734" cy="442892"/>
      </dsp:txXfrm>
    </dsp:sp>
    <dsp:sp modelId="{4129163C-A260-45FE-8171-A73947E320B7}">
      <dsp:nvSpPr>
        <dsp:cNvPr id="0" name=""/>
        <dsp:cNvSpPr/>
      </dsp:nvSpPr>
      <dsp:spPr>
        <a:xfrm>
          <a:off x="143425" y="3221998"/>
          <a:ext cx="2126403" cy="613513"/>
        </a:xfrm>
        <a:prstGeom prst="roundRect">
          <a:avLst/>
        </a:prstGeom>
        <a:solidFill>
          <a:srgbClr val="0088C1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CH" sz="2800" b="1" kern="1200" noProof="0" dirty="0">
              <a:latin typeface="Arial" panose="020B0604020202020204" pitchFamily="34" charset="0"/>
              <a:cs typeface="Arial" panose="020B0604020202020204" pitchFamily="34" charset="0"/>
            </a:rPr>
            <a:t>6</a:t>
          </a:r>
        </a:p>
      </dsp:txBody>
      <dsp:txXfrm>
        <a:off x="173374" y="3251947"/>
        <a:ext cx="2066505" cy="5536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CH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5D579E-D56D-D147-B978-28756CDFD5BC}" type="datetimeFigureOut">
              <a:rPr lang="it-CH" smtClean="0"/>
              <a:t>18.11.24</a:t>
            </a:fld>
            <a:endParaRPr lang="it-CH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CH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CH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CH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552A19-6C2B-F54A-BABE-B1B41008C934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41694573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552A19-6C2B-F54A-BABE-B1B41008C934}" type="slidenum">
              <a:rPr lang="it-CH" smtClean="0"/>
              <a:t>2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0295092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552A19-6C2B-F54A-BABE-B1B41008C934}" type="slidenum">
              <a:rPr lang="it-CH" smtClean="0"/>
              <a:t>3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12664814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552A19-6C2B-F54A-BABE-B1B41008C934}" type="slidenum">
              <a:rPr lang="it-CH" smtClean="0"/>
              <a:t>5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0970234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552A19-6C2B-F54A-BABE-B1B41008C934}" type="slidenum">
              <a:rPr lang="it-CH" smtClean="0"/>
              <a:t>6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6892770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552A19-6C2B-F54A-BABE-B1B41008C934}" type="slidenum">
              <a:rPr lang="it-CH" smtClean="0"/>
              <a:t>7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42246660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552A19-6C2B-F54A-BABE-B1B41008C934}" type="slidenum">
              <a:rPr lang="it-CH" smtClean="0"/>
              <a:t>8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2484347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AF891A89-4B5C-F1E9-3C1E-61B23FDBB2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677744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>
            <a:extLst>
              <a:ext uri="{FF2B5EF4-FFF2-40B4-BE49-F238E27FC236}">
                <a16:creationId xmlns:a16="http://schemas.microsoft.com/office/drawing/2014/main" id="{AF891A89-4B5C-F1E9-3C1E-61B23FDBB2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1021788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sellaDiTesto 6">
            <a:extLst>
              <a:ext uri="{FF2B5EF4-FFF2-40B4-BE49-F238E27FC236}">
                <a16:creationId xmlns:a16="http://schemas.microsoft.com/office/drawing/2014/main" id="{C5E9439E-421F-EC0D-B81C-DAADCCEAC627}"/>
              </a:ext>
            </a:extLst>
          </p:cNvPr>
          <p:cNvSpPr txBox="1"/>
          <p:nvPr userDrawn="1"/>
        </p:nvSpPr>
        <p:spPr>
          <a:xfrm>
            <a:off x="274493" y="6035753"/>
            <a:ext cx="8399867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marL="12700">
              <a:spcBef>
                <a:spcPts val="0"/>
              </a:spcBef>
              <a:spcAft>
                <a:spcPts val="0"/>
              </a:spcAft>
            </a:pPr>
            <a:fld id="{16F504A4-26F2-C341-BCBC-85B0D6A7384E}" type="datetimeFigureOut">
              <a:rPr lang="it-CH" sz="1400" b="0" i="0" smtClean="0">
                <a:solidFill>
                  <a:schemeClr val="bg2">
                    <a:lumMod val="75000"/>
                  </a:schemeClr>
                </a:solidFill>
                <a:latin typeface="Helvetica 47 Light Condensed" pitchFamily="2" charset="0"/>
              </a:rPr>
              <a:pPr marL="12700">
                <a:spcBef>
                  <a:spcPts val="0"/>
                </a:spcBef>
                <a:spcAft>
                  <a:spcPts val="0"/>
                </a:spcAft>
              </a:pPr>
              <a:t>18.11.24</a:t>
            </a:fld>
            <a:endParaRPr lang="en-US" sz="1400" b="0" i="0" dirty="0">
              <a:solidFill>
                <a:schemeClr val="bg2">
                  <a:lumMod val="75000"/>
                </a:schemeClr>
              </a:solidFill>
              <a:effectLst/>
              <a:latin typeface="Helvetica 47 Light Condensed" pitchFamily="2" charset="0"/>
              <a:ea typeface="Helvetica 67 Medium Condensed" panose="02000503000000020004" pitchFamily="2" charset="0"/>
              <a:cs typeface="Helvetica 67 Medium Condensed" panose="02000503000000020004" pitchFamily="2" charset="0"/>
            </a:endParaRPr>
          </a:p>
          <a:p>
            <a:pPr marL="12700">
              <a:spcBef>
                <a:spcPts val="0"/>
              </a:spcBef>
              <a:spcAft>
                <a:spcPts val="0"/>
              </a:spcAft>
            </a:pPr>
            <a:r>
              <a:rPr lang="en-US" sz="1400" dirty="0" err="1">
                <a:solidFill>
                  <a:schemeClr val="bg2">
                    <a:lumMod val="75000"/>
                  </a:schemeClr>
                </a:solidFill>
                <a:effectLst/>
                <a:latin typeface="Helvetica 47 Light Condensed" pitchFamily="2" charset="0"/>
                <a:ea typeface="Helvetica 67 Medium Condensed" panose="02000503000000020004" pitchFamily="2" charset="0"/>
                <a:cs typeface="Helvetica 67 Medium Condensed" panose="02000503000000020004" pitchFamily="2" charset="0"/>
              </a:rPr>
              <a:t>Schweizerischer</a:t>
            </a:r>
            <a:r>
              <a:rPr lang="en-US" sz="1400" spc="45" dirty="0">
                <a:solidFill>
                  <a:schemeClr val="bg2">
                    <a:lumMod val="75000"/>
                  </a:schemeClr>
                </a:solidFill>
                <a:effectLst/>
                <a:latin typeface="Helvetica 47 Light Condensed" pitchFamily="2" charset="0"/>
                <a:ea typeface="Helvetica 67 Medium Condensed" panose="02000503000000020004" pitchFamily="2" charset="0"/>
                <a:cs typeface="Helvetica 67 Medium Condensed" panose="02000503000000020004" pitchFamily="2" charset="0"/>
              </a:rPr>
              <a:t> </a:t>
            </a:r>
            <a:r>
              <a:rPr lang="en-US" sz="1400" dirty="0" err="1">
                <a:solidFill>
                  <a:schemeClr val="bg2">
                    <a:lumMod val="75000"/>
                  </a:schemeClr>
                </a:solidFill>
                <a:effectLst/>
                <a:latin typeface="Helvetica 47 Light Condensed" pitchFamily="2" charset="0"/>
                <a:ea typeface="Helvetica 67 Medium Condensed" panose="02000503000000020004" pitchFamily="2" charset="0"/>
                <a:cs typeface="Helvetica 67 Medium Condensed" panose="02000503000000020004" pitchFamily="2" charset="0"/>
              </a:rPr>
              <a:t>Verband</a:t>
            </a:r>
            <a:r>
              <a:rPr lang="en-US" sz="1400" spc="50" dirty="0">
                <a:solidFill>
                  <a:schemeClr val="bg2">
                    <a:lumMod val="75000"/>
                  </a:schemeClr>
                </a:solidFill>
                <a:effectLst/>
                <a:latin typeface="Helvetica 47 Light Condensed" pitchFamily="2" charset="0"/>
                <a:ea typeface="Helvetica 67 Medium Condensed" panose="02000503000000020004" pitchFamily="2" charset="0"/>
                <a:cs typeface="Helvetica 67 Medium Condensed" panose="02000503000000020004" pitchFamily="2" charset="0"/>
              </a:rPr>
              <a:t> </a:t>
            </a:r>
            <a:r>
              <a:rPr lang="en-US" sz="1400" dirty="0">
                <a:solidFill>
                  <a:schemeClr val="bg2">
                    <a:lumMod val="75000"/>
                  </a:schemeClr>
                </a:solidFill>
                <a:effectLst/>
                <a:latin typeface="Helvetica 47 Light Condensed" pitchFamily="2" charset="0"/>
                <a:ea typeface="Helvetica 67 Medium Condensed" panose="02000503000000020004" pitchFamily="2" charset="0"/>
                <a:cs typeface="Helvetica 67 Medium Condensed" panose="02000503000000020004" pitchFamily="2" charset="0"/>
              </a:rPr>
              <a:t>für</a:t>
            </a:r>
            <a:r>
              <a:rPr lang="en-US" sz="1400" spc="45" dirty="0">
                <a:solidFill>
                  <a:schemeClr val="bg2">
                    <a:lumMod val="75000"/>
                  </a:schemeClr>
                </a:solidFill>
                <a:effectLst/>
                <a:latin typeface="Helvetica 47 Light Condensed" pitchFamily="2" charset="0"/>
                <a:ea typeface="Helvetica 67 Medium Condensed" panose="02000503000000020004" pitchFamily="2" charset="0"/>
                <a:cs typeface="Helvetica 67 Medium Condensed" panose="02000503000000020004" pitchFamily="2" charset="0"/>
              </a:rPr>
              <a:t> </a:t>
            </a:r>
            <a:r>
              <a:rPr lang="en-US" sz="1400" dirty="0" err="1">
                <a:solidFill>
                  <a:schemeClr val="bg2">
                    <a:lumMod val="75000"/>
                  </a:schemeClr>
                </a:solidFill>
                <a:effectLst/>
                <a:latin typeface="Helvetica 47 Light Condensed" pitchFamily="2" charset="0"/>
                <a:ea typeface="Helvetica 67 Medium Condensed" panose="02000503000000020004" pitchFamily="2" charset="0"/>
                <a:cs typeface="Helvetica 67 Medium Condensed" panose="02000503000000020004" pitchFamily="2" charset="0"/>
              </a:rPr>
              <a:t>Weiterbildung</a:t>
            </a:r>
            <a:r>
              <a:rPr lang="en-US" sz="1400" spc="50" dirty="0">
                <a:solidFill>
                  <a:schemeClr val="bg2">
                    <a:lumMod val="75000"/>
                  </a:schemeClr>
                </a:solidFill>
                <a:effectLst/>
                <a:latin typeface="Helvetica 47 Light Condensed" pitchFamily="2" charset="0"/>
                <a:ea typeface="Helvetica 67 Medium Condensed" panose="02000503000000020004" pitchFamily="2" charset="0"/>
                <a:cs typeface="Helvetica 67 Medium Condensed" panose="02000503000000020004" pitchFamily="2" charset="0"/>
              </a:rPr>
              <a:t> </a:t>
            </a:r>
            <a:r>
              <a:rPr lang="en-US" sz="1400" spc="-20" dirty="0">
                <a:solidFill>
                  <a:schemeClr val="bg2">
                    <a:lumMod val="75000"/>
                  </a:schemeClr>
                </a:solidFill>
                <a:effectLst/>
                <a:latin typeface="Helvetica 47 Light Condensed" pitchFamily="2" charset="0"/>
                <a:ea typeface="Helvetica 67 Medium Condensed" panose="02000503000000020004" pitchFamily="2" charset="0"/>
                <a:cs typeface="Helvetica 67 Medium Condensed" panose="02000503000000020004" pitchFamily="2" charset="0"/>
              </a:rPr>
              <a:t>SVEB</a:t>
            </a:r>
            <a:endParaRPr lang="it-CH" sz="1400" dirty="0">
              <a:solidFill>
                <a:schemeClr val="bg2">
                  <a:lumMod val="75000"/>
                </a:schemeClr>
              </a:solidFill>
              <a:effectLst/>
              <a:latin typeface="Helvetica 47 Light Condensed" pitchFamily="2" charset="0"/>
              <a:ea typeface="Helvetica 67 Medium Condensed" panose="02000503000000020004" pitchFamily="2" charset="0"/>
              <a:cs typeface="Helvetica 67 Medium Condensed" panose="02000503000000020004" pitchFamily="2" charset="0"/>
            </a:endParaRPr>
          </a:p>
        </p:txBody>
      </p:sp>
      <p:pic>
        <p:nvPicPr>
          <p:cNvPr id="8" name="Immagine 7" descr="Immagine che contiene testo, esterni, segnale, vicino&#10;&#10;Descrizione generata automaticamente">
            <a:extLst>
              <a:ext uri="{FF2B5EF4-FFF2-40B4-BE49-F238E27FC236}">
                <a16:creationId xmlns:a16="http://schemas.microsoft.com/office/drawing/2014/main" id="{F9D1AE35-90A8-037F-649E-9871E722D5C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4177" y="5913438"/>
            <a:ext cx="966347" cy="576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184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>
            <a:alpha val="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 descr="Immagine che contiene testo, esterni, segnale, vicino&#10;&#10;Descrizione generata automaticamente">
            <a:extLst>
              <a:ext uri="{FF2B5EF4-FFF2-40B4-BE49-F238E27FC236}">
                <a16:creationId xmlns:a16="http://schemas.microsoft.com/office/drawing/2014/main" id="{F9D1AE35-90A8-037F-649E-9871E722D5C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4177" y="5913438"/>
            <a:ext cx="966347" cy="576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898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priska.widmer@sbfi.admin.ch" TargetMode="External"/><Relationship Id="rId2" Type="http://schemas.openxmlformats.org/officeDocument/2006/relationships/hyperlink" Target="http://www.einfach-besser.ch/betriebe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 descr="Immagine che contiene vestiti, persona, finestra, Viso umano&#10;&#10;Descrizione generata automaticamente">
            <a:extLst>
              <a:ext uri="{FF2B5EF4-FFF2-40B4-BE49-F238E27FC236}">
                <a16:creationId xmlns:a16="http://schemas.microsoft.com/office/drawing/2014/main" id="{9D9B7721-81DB-2F75-9ED9-F7B1CC4A26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Immagine 8" descr="Immagine che contiene testo, esterni, segnale, vicino&#10;&#10;Descrizione generata automaticamente">
            <a:extLst>
              <a:ext uri="{FF2B5EF4-FFF2-40B4-BE49-F238E27FC236}">
                <a16:creationId xmlns:a16="http://schemas.microsoft.com/office/drawing/2014/main" id="{40F762DB-E160-A42C-8AD0-CAF8BF61436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03248" y="4709534"/>
            <a:ext cx="2985201" cy="1780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00443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olo 1">
            <a:extLst>
              <a:ext uri="{FF2B5EF4-FFF2-40B4-BE49-F238E27FC236}">
                <a16:creationId xmlns:a16="http://schemas.microsoft.com/office/drawing/2014/main" id="{BD3FC5A9-ADCD-4D62-A132-BB2BB325CD94}"/>
              </a:ext>
            </a:extLst>
          </p:cNvPr>
          <p:cNvSpPr txBox="1">
            <a:spLocks/>
          </p:cNvSpPr>
          <p:nvPr/>
        </p:nvSpPr>
        <p:spPr>
          <a:xfrm>
            <a:off x="269559" y="338400"/>
            <a:ext cx="11449050" cy="118201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sz="4800" b="1" kern="0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Fragen und Diskussion</a:t>
            </a:r>
            <a:endParaRPr lang="de-CH" sz="4800" b="1" dirty="0"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7B815408-2189-4A76-B190-4F0FEDCCB8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0759" y="2325756"/>
            <a:ext cx="4446649" cy="3421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973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BF25AF57-957D-CD92-45C7-F37AC923B2C3}"/>
              </a:ext>
            </a:extLst>
          </p:cNvPr>
          <p:cNvSpPr txBox="1">
            <a:spLocks/>
          </p:cNvSpPr>
          <p:nvPr/>
        </p:nvSpPr>
        <p:spPr>
          <a:xfrm>
            <a:off x="269559" y="338400"/>
            <a:ext cx="11449050" cy="118201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sz="4800" b="1" kern="0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Grundkompetenzen</a:t>
            </a:r>
            <a:r>
              <a:rPr lang="it-CH" sz="4800" b="1" kern="0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?</a:t>
            </a:r>
            <a:endParaRPr lang="it-CH" sz="4800" b="1" dirty="0"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C9F392DB-709E-F282-914A-6CDBC3964354}"/>
              </a:ext>
            </a:extLst>
          </p:cNvPr>
          <p:cNvSpPr txBox="1">
            <a:spLocks/>
          </p:cNvSpPr>
          <p:nvPr/>
        </p:nvSpPr>
        <p:spPr>
          <a:xfrm>
            <a:off x="269559" y="2018960"/>
            <a:ext cx="9415617" cy="383133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CH" sz="2400" b="1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Grundkompetenzen Erwachsener sind Voraussetzungen </a:t>
            </a:r>
            <a:br>
              <a:rPr lang="de-CH" sz="2400" b="1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</a:br>
            <a:r>
              <a:rPr lang="de-CH" sz="2400" b="1" u="sng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für das lebenslange Lernen</a:t>
            </a:r>
            <a:r>
              <a:rPr lang="de-CH" sz="240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und umfassen grundlegende Kenntnisse und Fähigkeiten in den folgenden Bereichen:</a:t>
            </a:r>
          </a:p>
          <a:p>
            <a:pPr algn="l"/>
            <a:endParaRPr lang="de-CH" sz="2400" dirty="0">
              <a:effectLst/>
              <a:latin typeface="Helvetica 47 Light Condensed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CH" sz="240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Lesen, Schreiben und mündliche Ausdrucksfähigkeit </a:t>
            </a:r>
            <a:br>
              <a:rPr lang="de-CH" sz="240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</a:br>
            <a:r>
              <a:rPr lang="de-CH" sz="240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in einer Landessprache;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CH" sz="240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Grundkenntnisse der Mathematik;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CH" sz="2400" dirty="0">
                <a:effectLst/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Anwendung von Informations- und Kommunikationstechnologien.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de-CH" sz="2400" b="1" dirty="0">
              <a:latin typeface="Helvetica 47 Light Condensed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pPr algn="l"/>
            <a:r>
              <a:rPr lang="de-CH" sz="2400" dirty="0"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  <a:sym typeface="Wingdings" panose="05000000000000000000" pitchFamily="2" charset="2"/>
              </a:rPr>
              <a:t></a:t>
            </a:r>
            <a:r>
              <a:rPr lang="de-CH" sz="2400" dirty="0"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Art. 13. Bundesgesetz über die Weiterbildung (WeBiG)</a:t>
            </a:r>
            <a:endParaRPr lang="it-CH" sz="2400" dirty="0"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pic>
        <p:nvPicPr>
          <p:cNvPr id="7" name="Picture 2" descr="Kostenlos Kostenloses Stock Foto zu analyse, analysieren, analytiker Stock-Foto">
            <a:extLst>
              <a:ext uri="{FF2B5EF4-FFF2-40B4-BE49-F238E27FC236}">
                <a16:creationId xmlns:a16="http://schemas.microsoft.com/office/drawing/2014/main" id="{B2022216-65D5-488B-BDF0-675871A15B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01577" y="2406717"/>
            <a:ext cx="1918948" cy="2874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3176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BF25AF57-957D-CD92-45C7-F37AC923B2C3}"/>
              </a:ext>
            </a:extLst>
          </p:cNvPr>
          <p:cNvSpPr txBox="1">
            <a:spLocks/>
          </p:cNvSpPr>
          <p:nvPr/>
        </p:nvSpPr>
        <p:spPr>
          <a:xfrm>
            <a:off x="269559" y="338400"/>
            <a:ext cx="11449050" cy="118201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sz="4800" b="1" kern="0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Verantwortung</a:t>
            </a:r>
            <a:endParaRPr lang="it-CH" sz="4800" b="1" dirty="0"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pic>
        <p:nvPicPr>
          <p:cNvPr id="7" name="Espace réservé du contenu 4">
            <a:extLst>
              <a:ext uri="{FF2B5EF4-FFF2-40B4-BE49-F238E27FC236}">
                <a16:creationId xmlns:a16="http://schemas.microsoft.com/office/drawing/2014/main" id="{48CFB0C2-6A63-48C5-8AA1-968D09C85D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3845" y="2405429"/>
            <a:ext cx="2424311" cy="2424311"/>
          </a:xfrm>
          <a:prstGeom prst="rect">
            <a:avLst/>
          </a:prstGeom>
        </p:spPr>
      </p:pic>
      <p:sp>
        <p:nvSpPr>
          <p:cNvPr id="8" name="Rectangle 5">
            <a:extLst>
              <a:ext uri="{FF2B5EF4-FFF2-40B4-BE49-F238E27FC236}">
                <a16:creationId xmlns:a16="http://schemas.microsoft.com/office/drawing/2014/main" id="{EB7F1D1B-EC7B-424F-BE66-8FE7D7949A21}"/>
              </a:ext>
            </a:extLst>
          </p:cNvPr>
          <p:cNvSpPr/>
          <p:nvPr/>
        </p:nvSpPr>
        <p:spPr>
          <a:xfrm>
            <a:off x="4024827" y="4872946"/>
            <a:ext cx="3693459" cy="1040653"/>
          </a:xfrm>
          <a:prstGeom prst="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100" b="1" dirty="0">
                <a:solidFill>
                  <a:schemeClr val="bg1"/>
                </a:solidFill>
                <a:latin typeface="Helvetica 47 Light Condensed"/>
              </a:rPr>
              <a:t>Der einzelne Mensch trägt die Verantwortung für seine Weiterbildung</a:t>
            </a:r>
            <a:endParaRPr lang="fr-CH" sz="2100" b="1" dirty="0">
              <a:solidFill>
                <a:schemeClr val="bg1"/>
              </a:solidFill>
              <a:latin typeface="Helvetica 47 Light Condensed"/>
            </a:endParaRPr>
          </a:p>
        </p:txBody>
      </p:sp>
      <p:pic>
        <p:nvPicPr>
          <p:cNvPr id="9" name="Image 6">
            <a:extLst>
              <a:ext uri="{FF2B5EF4-FFF2-40B4-BE49-F238E27FC236}">
                <a16:creationId xmlns:a16="http://schemas.microsoft.com/office/drawing/2014/main" id="{B8073B62-9AF8-4E54-9802-193871B996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0569" y="1581682"/>
            <a:ext cx="1276149" cy="1276149"/>
          </a:xfrm>
          <a:prstGeom prst="rect">
            <a:avLst/>
          </a:prstGeom>
        </p:spPr>
      </p:pic>
      <p:sp>
        <p:nvSpPr>
          <p:cNvPr id="10" name="Flèche : droite 8">
            <a:extLst>
              <a:ext uri="{FF2B5EF4-FFF2-40B4-BE49-F238E27FC236}">
                <a16:creationId xmlns:a16="http://schemas.microsoft.com/office/drawing/2014/main" id="{73CC0FBF-2A8A-4639-BD57-4F10F89DB9DB}"/>
              </a:ext>
            </a:extLst>
          </p:cNvPr>
          <p:cNvSpPr/>
          <p:nvPr/>
        </p:nvSpPr>
        <p:spPr>
          <a:xfrm>
            <a:off x="1531093" y="2678531"/>
            <a:ext cx="3247033" cy="1878106"/>
          </a:xfrm>
          <a:prstGeom prst="rightArrow">
            <a:avLst>
              <a:gd name="adj1" fmla="val 66889"/>
              <a:gd name="adj2" fmla="val 52815"/>
            </a:avLst>
          </a:prstGeom>
          <a:solidFill>
            <a:srgbClr val="0088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100" dirty="0">
                <a:latin typeface="Helvetica 47 Light Condensed"/>
              </a:rPr>
              <a:t>Arbeitgeber begünstigen die Weiterbildung ihrer MitarbeiterInnen</a:t>
            </a:r>
          </a:p>
        </p:txBody>
      </p:sp>
      <p:pic>
        <p:nvPicPr>
          <p:cNvPr id="11" name="Image 9">
            <a:extLst>
              <a:ext uri="{FF2B5EF4-FFF2-40B4-BE49-F238E27FC236}">
                <a16:creationId xmlns:a16="http://schemas.microsoft.com/office/drawing/2014/main" id="{28541E11-22B6-41FC-8D7D-0440DFF2955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3134" y="4354531"/>
            <a:ext cx="1384620" cy="1384620"/>
          </a:xfrm>
          <a:prstGeom prst="rect">
            <a:avLst/>
          </a:prstGeom>
        </p:spPr>
      </p:pic>
      <p:pic>
        <p:nvPicPr>
          <p:cNvPr id="12" name="Image 2">
            <a:extLst>
              <a:ext uri="{FF2B5EF4-FFF2-40B4-BE49-F238E27FC236}">
                <a16:creationId xmlns:a16="http://schemas.microsoft.com/office/drawing/2014/main" id="{890E0830-BE82-4DC6-9F91-22E69892D5B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78428" y="1378505"/>
            <a:ext cx="1479326" cy="1479326"/>
          </a:xfrm>
          <a:prstGeom prst="rect">
            <a:avLst/>
          </a:prstGeom>
        </p:spPr>
      </p:pic>
      <p:sp>
        <p:nvSpPr>
          <p:cNvPr id="13" name="Flèche : gauche 12">
            <a:extLst>
              <a:ext uri="{FF2B5EF4-FFF2-40B4-BE49-F238E27FC236}">
                <a16:creationId xmlns:a16="http://schemas.microsoft.com/office/drawing/2014/main" id="{49209441-2D71-4FC3-AF80-5F3C17754D3A}"/>
              </a:ext>
            </a:extLst>
          </p:cNvPr>
          <p:cNvSpPr/>
          <p:nvPr/>
        </p:nvSpPr>
        <p:spPr>
          <a:xfrm>
            <a:off x="7308156" y="2667128"/>
            <a:ext cx="3278138" cy="1878106"/>
          </a:xfrm>
          <a:prstGeom prst="leftArrow">
            <a:avLst>
              <a:gd name="adj1" fmla="val 63732"/>
              <a:gd name="adj2" fmla="val 50000"/>
            </a:avLst>
          </a:prstGeom>
          <a:solidFill>
            <a:srgbClr val="0088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100" dirty="0">
                <a:latin typeface="Helvetica 47 Light Condensed"/>
              </a:rPr>
              <a:t>Bund und Kantone ergänzen subsidiär</a:t>
            </a:r>
          </a:p>
        </p:txBody>
      </p:sp>
      <p:pic>
        <p:nvPicPr>
          <p:cNvPr id="14" name="Image 15">
            <a:extLst>
              <a:ext uri="{FF2B5EF4-FFF2-40B4-BE49-F238E27FC236}">
                <a16:creationId xmlns:a16="http://schemas.microsoft.com/office/drawing/2014/main" id="{FB75565A-7E2D-4CA3-BB10-7C92AE74CD0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934" y="4473409"/>
            <a:ext cx="1258067" cy="1258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8789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BF25AF57-957D-CD92-45C7-F37AC923B2C3}"/>
              </a:ext>
            </a:extLst>
          </p:cNvPr>
          <p:cNvSpPr txBox="1">
            <a:spLocks/>
          </p:cNvSpPr>
          <p:nvPr/>
        </p:nvSpPr>
        <p:spPr>
          <a:xfrm>
            <a:off x="269559" y="338400"/>
            <a:ext cx="11449050" cy="118201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sz="4800" b="1" kern="0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Grundkompetenzen?</a:t>
            </a:r>
            <a:endParaRPr lang="it-CH" sz="4800" b="1" dirty="0"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C9F392DB-709E-F282-914A-6CDBC3964354}"/>
              </a:ext>
            </a:extLst>
          </p:cNvPr>
          <p:cNvSpPr txBox="1">
            <a:spLocks/>
          </p:cNvSpPr>
          <p:nvPr/>
        </p:nvSpPr>
        <p:spPr>
          <a:xfrm>
            <a:off x="269559" y="1794266"/>
            <a:ext cx="11550966" cy="315019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de-CH" sz="2400" u="sng" dirty="0">
                <a:effectLst/>
                <a:latin typeface="Helvetica 47 Light Condensed" pitchFamily="2" charset="0"/>
                <a:ea typeface="HELVETICA NEUE CE 66 MEDIUM" panose="02000503000000020004" pitchFamily="2" charset="0"/>
                <a:cs typeface="HELVETICA NEUE CE 66 MEDIUM" panose="02000503000000020004" pitchFamily="2" charset="0"/>
              </a:rPr>
              <a:t>Finanzhilfen an die Kantone: </a:t>
            </a:r>
          </a:p>
          <a:p>
            <a:pPr algn="l"/>
            <a:r>
              <a:rPr lang="de-CH" sz="2400" dirty="0"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Kantonale Programme zum Erwerb und Erhalt von Grundkompetenzen Erwachsener</a:t>
            </a:r>
          </a:p>
          <a:p>
            <a:pPr algn="l"/>
            <a:endParaRPr lang="de-CH" sz="2400" dirty="0">
              <a:latin typeface="Helvetica 47 Light Condensed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pPr algn="l"/>
            <a:r>
              <a:rPr lang="de-CH" sz="2400" u="sng" dirty="0">
                <a:latin typeface="Helvetica 47 Light Condensed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Subventionen an die Betriebe</a:t>
            </a:r>
          </a:p>
          <a:p>
            <a:pPr algn="l"/>
            <a:r>
              <a:rPr lang="de-CH" sz="2400" dirty="0"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Programm «Einfach besser!...am Arbeitsplatz»</a:t>
            </a: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19A3F078-2256-2B87-677F-9B6B58E79F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7338" y="2961308"/>
            <a:ext cx="4004365" cy="2639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3683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BF25AF57-957D-CD92-45C7-F37AC923B2C3}"/>
              </a:ext>
            </a:extLst>
          </p:cNvPr>
          <p:cNvSpPr txBox="1">
            <a:spLocks/>
          </p:cNvSpPr>
          <p:nvPr/>
        </p:nvSpPr>
        <p:spPr>
          <a:xfrm>
            <a:off x="269559" y="338400"/>
            <a:ext cx="11449050" cy="118201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sz="4800" b="1" kern="0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Warum massgeschneiderte Kurse für Grundkompetenzen am Arbeitsplatz? </a:t>
            </a:r>
            <a:endParaRPr lang="it-CH" sz="4800" b="1" dirty="0"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C9F392DB-709E-F282-914A-6CDBC3964354}"/>
              </a:ext>
            </a:extLst>
          </p:cNvPr>
          <p:cNvSpPr txBox="1">
            <a:spLocks/>
          </p:cNvSpPr>
          <p:nvPr/>
        </p:nvSpPr>
        <p:spPr>
          <a:xfrm>
            <a:off x="269559" y="2018960"/>
            <a:ext cx="11550966" cy="16386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it-CH" sz="2400" b="1" dirty="0"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E97C7216-4C12-4C5F-9424-C74AF80C412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0169" y="4264296"/>
            <a:ext cx="2195736" cy="1785563"/>
          </a:xfrm>
          <a:prstGeom prst="rect">
            <a:avLst/>
          </a:prstGeom>
        </p:spPr>
      </p:pic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330E85E6-1D22-4ED0-89BF-235B7AC796EE}"/>
              </a:ext>
            </a:extLst>
          </p:cNvPr>
          <p:cNvGrpSpPr/>
          <p:nvPr/>
        </p:nvGrpSpPr>
        <p:grpSpPr>
          <a:xfrm>
            <a:off x="2960732" y="2416142"/>
            <a:ext cx="3621023" cy="3089612"/>
            <a:chOff x="4311269" y="2132856"/>
            <a:chExt cx="3621023" cy="3089612"/>
          </a:xfrm>
        </p:grpSpPr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7D21C0AE-BA6E-4AEA-AC03-0556E40B86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322093" y="2132856"/>
              <a:ext cx="1652610" cy="1397440"/>
            </a:xfrm>
            <a:prstGeom prst="rect">
              <a:avLst/>
            </a:prstGeom>
            <a:ln w="76200">
              <a:solidFill>
                <a:srgbClr val="0070C0"/>
              </a:solidFill>
            </a:ln>
          </p:spPr>
        </p:pic>
        <p:pic>
          <p:nvPicPr>
            <p:cNvPr id="8" name="Grafik 7">
              <a:extLst>
                <a:ext uri="{FF2B5EF4-FFF2-40B4-BE49-F238E27FC236}">
                  <a16:creationId xmlns:a16="http://schemas.microsoft.com/office/drawing/2014/main" id="{CEE03CBD-DAF2-4BAD-902D-346D0B017CE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2544"/>
            <a:stretch/>
          </p:blipFill>
          <p:spPr>
            <a:xfrm>
              <a:off x="6222855" y="2132856"/>
              <a:ext cx="1652610" cy="1397440"/>
            </a:xfrm>
            <a:prstGeom prst="rect">
              <a:avLst/>
            </a:prstGeom>
            <a:ln w="76200">
              <a:solidFill>
                <a:srgbClr val="0070C0"/>
              </a:solidFill>
            </a:ln>
          </p:spPr>
        </p:pic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E8217917-769A-4370-86D9-1A4B8C67E14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166027" y="3638292"/>
              <a:ext cx="1766265" cy="1584176"/>
            </a:xfrm>
            <a:prstGeom prst="rect">
              <a:avLst/>
            </a:prstGeom>
          </p:spPr>
        </p:pic>
        <p:pic>
          <p:nvPicPr>
            <p:cNvPr id="10" name="Grafik 9">
              <a:extLst>
                <a:ext uri="{FF2B5EF4-FFF2-40B4-BE49-F238E27FC236}">
                  <a16:creationId xmlns:a16="http://schemas.microsoft.com/office/drawing/2014/main" id="{4432FE1F-E637-490E-B4EE-4233DDFC331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11269" y="3731660"/>
              <a:ext cx="1663434" cy="1397440"/>
            </a:xfrm>
            <a:prstGeom prst="rect">
              <a:avLst/>
            </a:prstGeom>
            <a:ln w="76200">
              <a:solidFill>
                <a:srgbClr val="0070C0"/>
              </a:solidFill>
            </a:ln>
          </p:spPr>
        </p:pic>
      </p:grpSp>
      <p:pic>
        <p:nvPicPr>
          <p:cNvPr id="15" name="Immagine 14" descr="Immagine che contiene vestiti, persona, calzature, uomo&#10;&#10;Descrizione generata automaticamente">
            <a:extLst>
              <a:ext uri="{FF2B5EF4-FFF2-40B4-BE49-F238E27FC236}">
                <a16:creationId xmlns:a16="http://schemas.microsoft.com/office/drawing/2014/main" id="{65452EA5-B9CF-789F-B68E-9F5BCA94697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29907" y="2462674"/>
            <a:ext cx="4462645" cy="2977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0905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magine 14" descr="Immagine che contiene persona, vestiti, interno, uomo&#10;&#10;Descrizione generata automaticamente">
            <a:extLst>
              <a:ext uri="{FF2B5EF4-FFF2-40B4-BE49-F238E27FC236}">
                <a16:creationId xmlns:a16="http://schemas.microsoft.com/office/drawing/2014/main" id="{649F8BA0-D3CB-FF99-32C6-EF28E21FAA4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2125"/>
          <a:stretch/>
        </p:blipFill>
        <p:spPr>
          <a:xfrm>
            <a:off x="7876748" y="3495394"/>
            <a:ext cx="3943777" cy="2994306"/>
          </a:xfrm>
          <a:prstGeom prst="rect">
            <a:avLst/>
          </a:prstGeom>
        </p:spPr>
      </p:pic>
      <p:sp>
        <p:nvSpPr>
          <p:cNvPr id="4" name="Titolo 1">
            <a:extLst>
              <a:ext uri="{FF2B5EF4-FFF2-40B4-BE49-F238E27FC236}">
                <a16:creationId xmlns:a16="http://schemas.microsoft.com/office/drawing/2014/main" id="{BF25AF57-957D-CD92-45C7-F37AC923B2C3}"/>
              </a:ext>
            </a:extLst>
          </p:cNvPr>
          <p:cNvSpPr txBox="1">
            <a:spLocks/>
          </p:cNvSpPr>
          <p:nvPr/>
        </p:nvSpPr>
        <p:spPr>
          <a:xfrm>
            <a:off x="269559" y="338400"/>
            <a:ext cx="11449050" cy="118201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sz="4800" b="1" kern="0" dirty="0">
                <a:solidFill>
                  <a:srgbClr val="0088C1"/>
                </a:solidFill>
                <a:latin typeface="Helvetica Neue Condensed" panose="02000503000000020004" pitchFamily="2" charset="0"/>
              </a:rPr>
              <a:t>Welche Vorteile ergeben sich für die Unternehmen?</a:t>
            </a:r>
            <a:endParaRPr lang="it-CH" sz="4800" b="1" kern="0" dirty="0">
              <a:solidFill>
                <a:srgbClr val="0088C1"/>
              </a:solidFill>
              <a:latin typeface="Helvetica Neue Condensed" panose="02000503000000020004" pitchFamily="2" charset="0"/>
            </a:endParaRPr>
          </a:p>
        </p:txBody>
      </p:sp>
      <p:sp>
        <p:nvSpPr>
          <p:cNvPr id="5" name="Sprechblase: rechteckig 4">
            <a:extLst>
              <a:ext uri="{FF2B5EF4-FFF2-40B4-BE49-F238E27FC236}">
                <a16:creationId xmlns:a16="http://schemas.microsoft.com/office/drawing/2014/main" id="{13AA571E-961F-4512-AB11-A4A39AEB9C49}"/>
              </a:ext>
            </a:extLst>
          </p:cNvPr>
          <p:cNvSpPr/>
          <p:nvPr/>
        </p:nvSpPr>
        <p:spPr>
          <a:xfrm>
            <a:off x="7876283" y="1862557"/>
            <a:ext cx="3944242" cy="1670042"/>
          </a:xfrm>
          <a:prstGeom prst="wedgeRectCallout">
            <a:avLst/>
          </a:prstGeom>
          <a:solidFill>
            <a:srgbClr val="0088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100" dirty="0">
                <a:latin typeface="Arial" panose="020B0604020202020204" pitchFamily="34" charset="0"/>
                <a:ea typeface="Calibri" panose="020F0502020204030204" pitchFamily="34" charset="0"/>
              </a:rPr>
              <a:t>Durch den Kurs konnten wir die </a:t>
            </a:r>
            <a:r>
              <a:rPr lang="de-CH" sz="2100" b="1" dirty="0">
                <a:latin typeface="Arial" panose="020B0604020202020204" pitchFamily="34" charset="0"/>
                <a:ea typeface="Calibri" panose="020F0502020204030204" pitchFamily="34" charset="0"/>
              </a:rPr>
              <a:t>Effizienz</a:t>
            </a:r>
            <a:r>
              <a:rPr lang="de-CH" sz="2100" dirty="0">
                <a:latin typeface="Arial" panose="020B0604020202020204" pitchFamily="34" charset="0"/>
                <a:ea typeface="Calibri" panose="020F0502020204030204" pitchFamily="34" charset="0"/>
              </a:rPr>
              <a:t> am Arbeitsplatz und die </a:t>
            </a:r>
            <a:r>
              <a:rPr lang="de-CH" sz="2100" b="1" dirty="0">
                <a:latin typeface="Arial" panose="020B0604020202020204" pitchFamily="34" charset="0"/>
                <a:ea typeface="Calibri" panose="020F0502020204030204" pitchFamily="34" charset="0"/>
              </a:rPr>
              <a:t>Zusammenarbeit</a:t>
            </a:r>
            <a:r>
              <a:rPr lang="de-CH" sz="2100" dirty="0">
                <a:latin typeface="Arial" panose="020B0604020202020204" pitchFamily="34" charset="0"/>
                <a:ea typeface="Calibri" panose="020F0502020204030204" pitchFamily="34" charset="0"/>
              </a:rPr>
              <a:t> im Team erheblich </a:t>
            </a:r>
            <a:r>
              <a:rPr lang="de-CH" sz="2100" b="1" dirty="0">
                <a:latin typeface="Arial" panose="020B0604020202020204" pitchFamily="34" charset="0"/>
                <a:ea typeface="Calibri" panose="020F0502020204030204" pitchFamily="34" charset="0"/>
              </a:rPr>
              <a:t>verbessern</a:t>
            </a:r>
            <a:r>
              <a:rPr lang="de-CH" sz="2100" dirty="0">
                <a:latin typeface="Arial" panose="020B0604020202020204" pitchFamily="34" charset="0"/>
                <a:ea typeface="Calibri" panose="020F0502020204030204" pitchFamily="34" charset="0"/>
              </a:rPr>
              <a:t>.</a:t>
            </a:r>
            <a:endParaRPr lang="de-CH" sz="2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Sprechblase: rechteckig 6">
            <a:extLst>
              <a:ext uri="{FF2B5EF4-FFF2-40B4-BE49-F238E27FC236}">
                <a16:creationId xmlns:a16="http://schemas.microsoft.com/office/drawing/2014/main" id="{9204A7D5-24E0-41B3-9CD7-DB8D521278D2}"/>
              </a:ext>
            </a:extLst>
          </p:cNvPr>
          <p:cNvSpPr/>
          <p:nvPr/>
        </p:nvSpPr>
        <p:spPr>
          <a:xfrm>
            <a:off x="4495800" y="4191000"/>
            <a:ext cx="3097625" cy="2127346"/>
          </a:xfrm>
          <a:prstGeom prst="wedgeRectCallout">
            <a:avLst/>
          </a:prstGeom>
          <a:solidFill>
            <a:srgbClr val="0088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100" dirty="0">
                <a:latin typeface="Arial" panose="020B0604020202020204" pitchFamily="34" charset="0"/>
                <a:cs typeface="Arial" panose="020B0604020202020204" pitchFamily="34" charset="0"/>
              </a:rPr>
              <a:t>Die </a:t>
            </a:r>
            <a:r>
              <a:rPr lang="de-CH" sz="2100" b="1" dirty="0">
                <a:latin typeface="Arial" panose="020B0604020202020204" pitchFamily="34" charset="0"/>
                <a:cs typeface="Arial" panose="020B0604020202020204" pitchFamily="34" charset="0"/>
              </a:rPr>
              <a:t>Kommunikation</a:t>
            </a:r>
            <a:r>
              <a:rPr lang="de-CH" sz="2100" dirty="0">
                <a:latin typeface="Arial" panose="020B0604020202020204" pitchFamily="34" charset="0"/>
                <a:cs typeface="Arial" panose="020B0604020202020204" pitchFamily="34" charset="0"/>
              </a:rPr>
              <a:t> mit den Kollegen aus anderen Abteilungen hat sich schon während des Kurses merkbar </a:t>
            </a:r>
            <a:r>
              <a:rPr lang="de-CH" sz="2100" b="1" dirty="0">
                <a:latin typeface="Arial" panose="020B0604020202020204" pitchFamily="34" charset="0"/>
                <a:cs typeface="Arial" panose="020B0604020202020204" pitchFamily="34" charset="0"/>
              </a:rPr>
              <a:t>verbessert</a:t>
            </a:r>
            <a:r>
              <a:rPr lang="de-CH" sz="21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8" name="Immagine 7" descr="Immagine che contiene vestiti, persona, Viso umano, uomo&#10;&#10;Descrizione generata automaticamente">
            <a:extLst>
              <a:ext uri="{FF2B5EF4-FFF2-40B4-BE49-F238E27FC236}">
                <a16:creationId xmlns:a16="http://schemas.microsoft.com/office/drawing/2014/main" id="{1D31DEC6-D96C-56FB-3EFC-6406B16DECB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475" y="3935392"/>
            <a:ext cx="3876312" cy="2584208"/>
          </a:xfrm>
          <a:prstGeom prst="rect">
            <a:avLst/>
          </a:prstGeom>
        </p:spPr>
      </p:pic>
      <p:sp>
        <p:nvSpPr>
          <p:cNvPr id="10" name="Sprechblase: rechteckig 9">
            <a:extLst>
              <a:ext uri="{FF2B5EF4-FFF2-40B4-BE49-F238E27FC236}">
                <a16:creationId xmlns:a16="http://schemas.microsoft.com/office/drawing/2014/main" id="{408A6675-A317-4507-89D5-0C6B9C2947A6}"/>
              </a:ext>
            </a:extLst>
          </p:cNvPr>
          <p:cNvSpPr/>
          <p:nvPr/>
        </p:nvSpPr>
        <p:spPr>
          <a:xfrm>
            <a:off x="371475" y="1862557"/>
            <a:ext cx="3877796" cy="2332925"/>
          </a:xfrm>
          <a:prstGeom prst="wedgeRectCallout">
            <a:avLst/>
          </a:prstGeom>
          <a:solidFill>
            <a:srgbClr val="0088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100" dirty="0">
                <a:latin typeface="Arial" panose="020B0604020202020204" pitchFamily="34" charset="0"/>
                <a:cs typeface="Arial" panose="020B0604020202020204" pitchFamily="34" charset="0"/>
              </a:rPr>
              <a:t>Der stark </a:t>
            </a:r>
            <a:r>
              <a:rPr lang="de-CH" sz="2100" b="1" dirty="0">
                <a:latin typeface="Arial" panose="020B0604020202020204" pitchFamily="34" charset="0"/>
                <a:cs typeface="Arial" panose="020B0604020202020204" pitchFamily="34" charset="0"/>
              </a:rPr>
              <a:t>praxisorientierte</a:t>
            </a:r>
            <a:r>
              <a:rPr lang="de-CH" sz="2100" dirty="0">
                <a:latin typeface="Arial" panose="020B0604020202020204" pitchFamily="34" charset="0"/>
                <a:cs typeface="Arial" panose="020B0604020202020204" pitchFamily="34" charset="0"/>
              </a:rPr>
              <a:t> Unterricht setzte bei unseren Mitarbeitenden weiteres Potenzial frei, steigerte ihre </a:t>
            </a:r>
            <a:r>
              <a:rPr lang="de-CH" sz="2100" b="1" dirty="0">
                <a:latin typeface="Arial" panose="020B0604020202020204" pitchFamily="34" charset="0"/>
                <a:cs typeface="Arial" panose="020B0604020202020204" pitchFamily="34" charset="0"/>
              </a:rPr>
              <a:t>Motivation </a:t>
            </a:r>
            <a:r>
              <a:rPr lang="de-CH" sz="2100" dirty="0">
                <a:latin typeface="Arial" panose="020B0604020202020204" pitchFamily="34" charset="0"/>
                <a:cs typeface="Arial" panose="020B0604020202020204" pitchFamily="34" charset="0"/>
              </a:rPr>
              <a:t>und </a:t>
            </a:r>
            <a:r>
              <a:rPr lang="de-CH" sz="2100" b="1" dirty="0">
                <a:latin typeface="Arial" panose="020B0604020202020204" pitchFamily="34" charset="0"/>
                <a:cs typeface="Arial" panose="020B0604020202020204" pitchFamily="34" charset="0"/>
              </a:rPr>
              <a:t>Leistung</a:t>
            </a:r>
          </a:p>
        </p:txBody>
      </p:sp>
      <p:pic>
        <p:nvPicPr>
          <p:cNvPr id="13" name="Immagine 12" descr="Immagine che contiene persona, vestiti, interno, sorriso&#10;&#10;Descrizione generata automaticamente">
            <a:extLst>
              <a:ext uri="{FF2B5EF4-FFF2-40B4-BE49-F238E27FC236}">
                <a16:creationId xmlns:a16="http://schemas.microsoft.com/office/drawing/2014/main" id="{30AEE1F8-3D7A-E174-4773-8832B540D29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8500" y="1862557"/>
            <a:ext cx="3074697" cy="2328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808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BF25AF57-957D-CD92-45C7-F37AC923B2C3}"/>
              </a:ext>
            </a:extLst>
          </p:cNvPr>
          <p:cNvSpPr txBox="1">
            <a:spLocks/>
          </p:cNvSpPr>
          <p:nvPr/>
        </p:nvSpPr>
        <p:spPr>
          <a:xfrm>
            <a:off x="269559" y="338400"/>
            <a:ext cx="11449050" cy="118201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sz="4800" b="1" kern="0" dirty="0">
                <a:solidFill>
                  <a:srgbClr val="0088C1"/>
                </a:solidFill>
                <a:latin typeface="Helvetica Neue Condensed" panose="02000503000000020004" pitchFamily="2" charset="0"/>
              </a:rPr>
              <a:t>Förderung Bund</a:t>
            </a:r>
            <a:endParaRPr lang="it-CH" sz="4800" b="1" kern="0" dirty="0">
              <a:solidFill>
                <a:srgbClr val="0088C1"/>
              </a:solidFill>
              <a:latin typeface="Helvetica Neue Condensed" panose="02000503000000020004" pitchFamily="2" charset="0"/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C9F392DB-709E-F282-914A-6CDBC3964354}"/>
              </a:ext>
            </a:extLst>
          </p:cNvPr>
          <p:cNvSpPr txBox="1">
            <a:spLocks/>
          </p:cNvSpPr>
          <p:nvPr/>
        </p:nvSpPr>
        <p:spPr>
          <a:xfrm>
            <a:off x="269559" y="2018960"/>
            <a:ext cx="11550966" cy="16386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it-CH" sz="2400" b="1" dirty="0"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75DA1BC5-EDFA-48A4-AE88-E7D4B275A07C}"/>
              </a:ext>
            </a:extLst>
          </p:cNvPr>
          <p:cNvSpPr txBox="1"/>
          <p:nvPr/>
        </p:nvSpPr>
        <p:spPr>
          <a:xfrm>
            <a:off x="397213" y="3455819"/>
            <a:ext cx="3441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dirty="0">
                <a:latin typeface="Helvetica 47 Light Condensed"/>
              </a:rPr>
              <a:t>Bezug zum</a:t>
            </a:r>
            <a:r>
              <a:rPr lang="de-CH" sz="2400" dirty="0">
                <a:solidFill>
                  <a:srgbClr val="FF0000"/>
                </a:solidFill>
                <a:latin typeface="Helvetica 47 Light Condensed"/>
              </a:rPr>
              <a:t> </a:t>
            </a:r>
            <a:r>
              <a:rPr lang="de-CH" sz="2400" dirty="0">
                <a:latin typeface="Helvetica 47 Light Condensed"/>
              </a:rPr>
              <a:t>Arbeitsplatz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458936CC-2D7F-43BB-BDF0-2A266E7294D9}"/>
              </a:ext>
            </a:extLst>
          </p:cNvPr>
          <p:cNvSpPr txBox="1"/>
          <p:nvPr/>
        </p:nvSpPr>
        <p:spPr>
          <a:xfrm>
            <a:off x="3612884" y="4740573"/>
            <a:ext cx="1155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dirty="0">
                <a:latin typeface="Helvetica 47 Light Condensed"/>
              </a:rPr>
              <a:t>Gratis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6860FECC-2D35-40CD-A713-C2AF2939EB0B}"/>
              </a:ext>
            </a:extLst>
          </p:cNvPr>
          <p:cNvSpPr txBox="1"/>
          <p:nvPr/>
        </p:nvSpPr>
        <p:spPr>
          <a:xfrm>
            <a:off x="4696543" y="3502863"/>
            <a:ext cx="42013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dirty="0">
                <a:latin typeface="Helvetica 47 Light Condensed"/>
              </a:rPr>
              <a:t>3 bis 12 Pers. pro Gruppe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CD23C738-222D-472B-A5D8-D9AEE6A198FF}"/>
              </a:ext>
            </a:extLst>
          </p:cNvPr>
          <p:cNvSpPr txBox="1"/>
          <p:nvPr/>
        </p:nvSpPr>
        <p:spPr>
          <a:xfrm>
            <a:off x="9108271" y="3548139"/>
            <a:ext cx="25019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dirty="0">
                <a:latin typeface="Helvetica 47 Light Condensed"/>
              </a:rPr>
              <a:t>Ungekündigte Arbeitsverhältnis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50E916BD-4EC5-43BF-A822-876E6E7F0681}"/>
              </a:ext>
            </a:extLst>
          </p:cNvPr>
          <p:cNvSpPr txBox="1"/>
          <p:nvPr/>
        </p:nvSpPr>
        <p:spPr>
          <a:xfrm>
            <a:off x="453866" y="5789876"/>
            <a:ext cx="34417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dirty="0">
                <a:latin typeface="Helvetica 47 Light Condensed"/>
              </a:rPr>
              <a:t>Während der Arbeitszeit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C3C17163-5775-4136-8C4A-2A3C011A1538}"/>
              </a:ext>
            </a:extLst>
          </p:cNvPr>
          <p:cNvSpPr txBox="1"/>
          <p:nvPr/>
        </p:nvSpPr>
        <p:spPr>
          <a:xfrm>
            <a:off x="4612660" y="5615814"/>
            <a:ext cx="38579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dirty="0">
                <a:latin typeface="Helvetica 47 Light Condensed"/>
              </a:rPr>
              <a:t>Teilnahmebescheinigung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1B3A20C7-12FD-4CAC-AE56-56EAAA901C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4921" y="2229544"/>
            <a:ext cx="1786284" cy="1322946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670B6F56-7DB6-4321-ABDB-338AFDA332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10571" y="2311104"/>
            <a:ext cx="1748074" cy="1079922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0E27FCC8-A77A-4A01-B8EE-4F9BC9040B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36926" y="4223599"/>
            <a:ext cx="1067462" cy="1357928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6FD1E8F7-199F-4549-8E72-2C6218D4CF6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32500" y="4379136"/>
            <a:ext cx="1300126" cy="1560154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3CEF096B-E96A-4F46-A8AB-2B297134D65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74635" y="1840296"/>
            <a:ext cx="1742226" cy="1688970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AE799E08-14AA-426E-9D40-0DDDC243DF6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56893" y="4251598"/>
            <a:ext cx="1881566" cy="497330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452D405B-DA74-4199-BF91-5A0DE213FD66}"/>
              </a:ext>
            </a:extLst>
          </p:cNvPr>
          <p:cNvSpPr txBox="1"/>
          <p:nvPr/>
        </p:nvSpPr>
        <p:spPr>
          <a:xfrm>
            <a:off x="-786832" y="1571269"/>
            <a:ext cx="6971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2400" b="1" dirty="0">
                <a:solidFill>
                  <a:srgbClr val="C00000"/>
                </a:solidFill>
                <a:latin typeface="Helvetica 47 Light Condensed"/>
              </a:rPr>
              <a:t>3’000.- Entwicklungspauschale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02A848E9-02A6-484D-A66C-BF08BA78F83A}"/>
              </a:ext>
            </a:extLst>
          </p:cNvPr>
          <p:cNvSpPr txBox="1"/>
          <p:nvPr/>
        </p:nvSpPr>
        <p:spPr>
          <a:xfrm>
            <a:off x="6904388" y="1520415"/>
            <a:ext cx="42080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2400" b="1" dirty="0">
                <a:solidFill>
                  <a:srgbClr val="C00000"/>
                </a:solidFill>
                <a:latin typeface="Helvetica 47 Light Condensed"/>
              </a:rPr>
              <a:t>15.- pro TN und Lektion</a:t>
            </a:r>
          </a:p>
        </p:txBody>
      </p:sp>
      <p:pic>
        <p:nvPicPr>
          <p:cNvPr id="32" name="Grafik 31">
            <a:extLst>
              <a:ext uri="{FF2B5EF4-FFF2-40B4-BE49-F238E27FC236}">
                <a16:creationId xmlns:a16="http://schemas.microsoft.com/office/drawing/2014/main" id="{05B4D8FD-E6A4-4579-A8ED-69D4AF77DA7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37428" y="4663374"/>
            <a:ext cx="1926503" cy="335309"/>
          </a:xfrm>
          <a:prstGeom prst="rect">
            <a:avLst/>
          </a:prstGeom>
        </p:spPr>
      </p:pic>
      <p:sp>
        <p:nvSpPr>
          <p:cNvPr id="33" name="Textfeld 32">
            <a:extLst>
              <a:ext uri="{FF2B5EF4-FFF2-40B4-BE49-F238E27FC236}">
                <a16:creationId xmlns:a16="http://schemas.microsoft.com/office/drawing/2014/main" id="{8FB5203F-8AF1-4BD7-9356-B241C61D2111}"/>
              </a:ext>
            </a:extLst>
          </p:cNvPr>
          <p:cNvSpPr txBox="1"/>
          <p:nvPr/>
        </p:nvSpPr>
        <p:spPr>
          <a:xfrm>
            <a:off x="8042151" y="4994109"/>
            <a:ext cx="2703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dirty="0">
                <a:latin typeface="Helvetica 47 Light Condensed"/>
              </a:rPr>
              <a:t>Anzahl Lektionen</a:t>
            </a:r>
          </a:p>
        </p:txBody>
      </p:sp>
    </p:spTree>
    <p:extLst>
      <p:ext uri="{BB962C8B-B14F-4D97-AF65-F5344CB8AC3E}">
        <p14:creationId xmlns:p14="http://schemas.microsoft.com/office/powerpoint/2010/main" val="31534823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BF25AF57-957D-CD92-45C7-F37AC923B2C3}"/>
              </a:ext>
            </a:extLst>
          </p:cNvPr>
          <p:cNvSpPr txBox="1">
            <a:spLocks/>
          </p:cNvSpPr>
          <p:nvPr/>
        </p:nvSpPr>
        <p:spPr>
          <a:xfrm>
            <a:off x="269559" y="338400"/>
            <a:ext cx="11449050" cy="118201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sz="4800" b="1" kern="0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Wi</a:t>
            </a:r>
            <a:r>
              <a:rPr lang="de-CH" sz="4800" b="1" kern="0" dirty="0">
                <a:solidFill>
                  <a:srgbClr val="0088C1"/>
                </a:solidFill>
                <a:latin typeface="Helvetica Neue Condensed" panose="02000503000000020004" pitchFamily="2" charset="0"/>
              </a:rPr>
              <a:t>e</a:t>
            </a:r>
            <a:r>
              <a:rPr lang="de-CH" sz="4800" b="1" kern="0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funktioniert’s? </a:t>
            </a:r>
            <a:endParaRPr lang="de-CH" sz="4800" b="1" dirty="0"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C9F392DB-709E-F282-914A-6CDBC3964354}"/>
              </a:ext>
            </a:extLst>
          </p:cNvPr>
          <p:cNvSpPr txBox="1">
            <a:spLocks/>
          </p:cNvSpPr>
          <p:nvPr/>
        </p:nvSpPr>
        <p:spPr>
          <a:xfrm>
            <a:off x="269559" y="2018960"/>
            <a:ext cx="11550966" cy="16386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it-CH" sz="2400" b="1" dirty="0"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graphicFrame>
        <p:nvGraphicFramePr>
          <p:cNvPr id="5" name="Diagramm 4">
            <a:extLst>
              <a:ext uri="{FF2B5EF4-FFF2-40B4-BE49-F238E27FC236}">
                <a16:creationId xmlns:a16="http://schemas.microsoft.com/office/drawing/2014/main" id="{D0DA1640-A3FB-4EA4-8CDA-81026C1BF4D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39702663"/>
              </p:ext>
            </p:extLst>
          </p:nvPr>
        </p:nvGraphicFramePr>
        <p:xfrm>
          <a:off x="1778568" y="1967680"/>
          <a:ext cx="8532948" cy="38365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367535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BF25AF57-957D-CD92-45C7-F37AC923B2C3}"/>
              </a:ext>
            </a:extLst>
          </p:cNvPr>
          <p:cNvSpPr txBox="1">
            <a:spLocks/>
          </p:cNvSpPr>
          <p:nvPr/>
        </p:nvSpPr>
        <p:spPr>
          <a:xfrm>
            <a:off x="269559" y="338400"/>
            <a:ext cx="11449050" cy="1182015"/>
          </a:xfrm>
          <a:prstGeom prst="rect">
            <a:avLst/>
          </a:prstGeom>
        </p:spPr>
        <p:txBody>
          <a:bodyPr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sz="4800" b="1" kern="0" dirty="0">
                <a:solidFill>
                  <a:srgbClr val="0088C1"/>
                </a:solidFill>
                <a:effectLst/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Kontakt</a:t>
            </a:r>
            <a:endParaRPr lang="de-CH" sz="4800" b="1" dirty="0"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sp>
        <p:nvSpPr>
          <p:cNvPr id="6" name="Titolo 1">
            <a:extLst>
              <a:ext uri="{FF2B5EF4-FFF2-40B4-BE49-F238E27FC236}">
                <a16:creationId xmlns:a16="http://schemas.microsoft.com/office/drawing/2014/main" id="{C9F392DB-709E-F282-914A-6CDBC3964354}"/>
              </a:ext>
            </a:extLst>
          </p:cNvPr>
          <p:cNvSpPr txBox="1">
            <a:spLocks/>
          </p:cNvSpPr>
          <p:nvPr/>
        </p:nvSpPr>
        <p:spPr>
          <a:xfrm>
            <a:off x="371475" y="1294210"/>
            <a:ext cx="11550966" cy="4925537"/>
          </a:xfrm>
          <a:prstGeom prst="rect">
            <a:avLst/>
          </a:prstGeom>
        </p:spPr>
        <p:txBody>
          <a:bodyPr vert="horz" lIns="91440" tIns="45720" rIns="91440" bIns="45720" numCol="2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00000"/>
              </a:lnSpc>
            </a:pPr>
            <a:endParaRPr lang="de-CH" sz="2800" dirty="0">
              <a:effectLst/>
              <a:latin typeface="Helvetica 47 Light Condensed" pitchFamily="2" charset="0"/>
              <a:ea typeface="HELVETICA NEUE CE 66 MEDIUM" panose="02000503000000020004" pitchFamily="2" charset="0"/>
              <a:cs typeface="HELVETICA NEUE CE 66 MEDIUM" panose="02000503000000020004" pitchFamily="2" charset="0"/>
              <a:hlinkClick r:id="rId2"/>
            </a:endParaRPr>
          </a:p>
          <a:p>
            <a:pPr algn="l">
              <a:lnSpc>
                <a:spcPct val="100000"/>
              </a:lnSpc>
            </a:pPr>
            <a:r>
              <a:rPr lang="de-CH" sz="2800" dirty="0">
                <a:effectLst/>
                <a:latin typeface="Helvetica 47 Light Condensed" pitchFamily="2" charset="0"/>
                <a:ea typeface="HELVETICA NEUE CE 66 MEDIUM" panose="02000503000000020004" pitchFamily="2" charset="0"/>
                <a:cs typeface="HELVETICA NEUE CE 66 MEDIUM" panose="02000503000000020004" pitchFamily="2" charset="0"/>
                <a:hlinkClick r:id="rId2"/>
              </a:rPr>
              <a:t>www.einfach-besser.ch/betriebe</a:t>
            </a:r>
            <a:r>
              <a:rPr lang="de-CH" sz="2800" dirty="0">
                <a:effectLst/>
                <a:latin typeface="Helvetica 47 Light Condensed" pitchFamily="2" charset="0"/>
                <a:ea typeface="HELVETICA NEUE CE 66 MEDIUM" panose="02000503000000020004" pitchFamily="2" charset="0"/>
                <a:cs typeface="HELVETICA NEUE CE 66 MEDIUM" panose="02000503000000020004" pitchFamily="2" charset="0"/>
              </a:rPr>
              <a:t> </a:t>
            </a:r>
          </a:p>
          <a:p>
            <a:pPr algn="l">
              <a:lnSpc>
                <a:spcPct val="100000"/>
              </a:lnSpc>
            </a:pPr>
            <a:endParaRPr lang="de-CH" sz="2800" dirty="0">
              <a:latin typeface="Helvetica 47 Light Condensed" pitchFamily="2" charset="0"/>
              <a:ea typeface="HELVETICA NEUE CE 66 MEDIUM" panose="02000503000000020004" pitchFamily="2" charset="0"/>
              <a:cs typeface="HELVETICA NEUE CE 66 MEDIUM" panose="02000503000000020004" pitchFamily="2" charset="0"/>
            </a:endParaRPr>
          </a:p>
          <a:p>
            <a:pPr algn="l">
              <a:lnSpc>
                <a:spcPct val="100000"/>
              </a:lnSpc>
            </a:pPr>
            <a:endParaRPr lang="de-CH" sz="2400" dirty="0">
              <a:latin typeface="Helvetica 47 Light Condensed" pitchFamily="2" charset="0"/>
              <a:ea typeface="HELVETICA NEUE CE 66 MEDIUM" panose="02000503000000020004" pitchFamily="2" charset="0"/>
              <a:cs typeface="HELVETICA NEUE CE 66 MEDIUM" panose="02000503000000020004" pitchFamily="2" charset="0"/>
            </a:endParaRPr>
          </a:p>
          <a:p>
            <a:pPr algn="l">
              <a:lnSpc>
                <a:spcPct val="100000"/>
              </a:lnSpc>
            </a:pPr>
            <a:endParaRPr lang="de-CH" sz="2400" dirty="0">
              <a:latin typeface="Helvetica 47 Light Condensed" pitchFamily="2" charset="0"/>
              <a:ea typeface="HELVETICA NEUE CE 66 MEDIUM" panose="02000503000000020004" pitchFamily="2" charset="0"/>
              <a:cs typeface="HELVETICA NEUE CE 66 MEDIUM" panose="02000503000000020004" pitchFamily="2" charset="0"/>
            </a:endParaRPr>
          </a:p>
          <a:p>
            <a:pPr algn="l">
              <a:lnSpc>
                <a:spcPct val="100000"/>
              </a:lnSpc>
            </a:pPr>
            <a:endParaRPr lang="de-CH" sz="2400" dirty="0">
              <a:effectLst/>
              <a:latin typeface="Helvetica 47 Light Condensed" pitchFamily="2" charset="0"/>
              <a:ea typeface="HELVETICA NEUE CE 66 MEDIUM" panose="02000503000000020004" pitchFamily="2" charset="0"/>
              <a:cs typeface="HELVETICA NEUE CE 66 MEDIUM" panose="02000503000000020004" pitchFamily="2" charset="0"/>
            </a:endParaRPr>
          </a:p>
          <a:p>
            <a:pPr algn="l">
              <a:lnSpc>
                <a:spcPct val="100000"/>
              </a:lnSpc>
            </a:pPr>
            <a:endParaRPr lang="de-CH" sz="2400" dirty="0">
              <a:latin typeface="Helvetica 47 Light Condensed" pitchFamily="2" charset="0"/>
              <a:ea typeface="HELVETICA NEUE CE 66 MEDIUM" panose="02000503000000020004" pitchFamily="2" charset="0"/>
              <a:cs typeface="HELVETICA NEUE CE 66 MEDIUM" panose="02000503000000020004" pitchFamily="2" charset="0"/>
            </a:endParaRPr>
          </a:p>
          <a:p>
            <a:pPr algn="l">
              <a:lnSpc>
                <a:spcPct val="100000"/>
              </a:lnSpc>
            </a:pPr>
            <a:r>
              <a:rPr lang="de-CH" sz="2400" dirty="0">
                <a:effectLst/>
                <a:latin typeface="Helvetica 47 Light Condensed" pitchFamily="2" charset="0"/>
                <a:ea typeface="HELVETICA NEUE CE 66 MEDIUM" panose="02000503000000020004" pitchFamily="2" charset="0"/>
                <a:cs typeface="HELVETICA NEUE CE 66 MEDIUM" panose="02000503000000020004" pitchFamily="2" charset="0"/>
              </a:rPr>
              <a:t>Priska Widmer</a:t>
            </a:r>
          </a:p>
          <a:p>
            <a:pPr algn="l">
              <a:lnSpc>
                <a:spcPct val="100000"/>
              </a:lnSpc>
            </a:pPr>
            <a:r>
              <a:rPr lang="de-CH" sz="2400" dirty="0">
                <a:latin typeface="Helvetica 47 Light Condensed" pitchFamily="2" charset="0"/>
                <a:ea typeface="HELVETICA NEUE CE 66 MEDIUM" panose="02000503000000020004" pitchFamily="2" charset="0"/>
                <a:cs typeface="HELVETICA NEUE CE 66 MEDIUM" panose="02000503000000020004" pitchFamily="2" charset="0"/>
              </a:rPr>
              <a:t>Staatssekretariat für Bildung, </a:t>
            </a:r>
          </a:p>
          <a:p>
            <a:pPr algn="l">
              <a:lnSpc>
                <a:spcPct val="100000"/>
              </a:lnSpc>
            </a:pPr>
            <a:r>
              <a:rPr lang="de-CH" sz="2400" dirty="0">
                <a:latin typeface="Helvetica 47 Light Condensed" pitchFamily="2" charset="0"/>
                <a:ea typeface="HELVETICA NEUE CE 66 MEDIUM" panose="02000503000000020004" pitchFamily="2" charset="0"/>
                <a:cs typeface="HELVETICA NEUE CE 66 MEDIUM" panose="02000503000000020004" pitchFamily="2" charset="0"/>
              </a:rPr>
              <a:t>Forschung und Innovation SBFI</a:t>
            </a:r>
          </a:p>
          <a:p>
            <a:pPr algn="l">
              <a:lnSpc>
                <a:spcPct val="100000"/>
              </a:lnSpc>
            </a:pPr>
            <a:r>
              <a:rPr lang="de-CH" sz="2400" dirty="0">
                <a:effectLst/>
                <a:latin typeface="Helvetica 47 Light Condensed" pitchFamily="2" charset="0"/>
                <a:ea typeface="HELVETICA NEUE CE 66 MEDIUM" panose="02000503000000020004" pitchFamily="2" charset="0"/>
                <a:cs typeface="HELVETICA NEUE CE 66 MEDIUM" panose="02000503000000020004" pitchFamily="2" charset="0"/>
                <a:hlinkClick r:id="rId3"/>
              </a:rPr>
              <a:t>priska.widmer@sbfi.admin.ch</a:t>
            </a:r>
            <a:endParaRPr lang="de-CH" sz="2400" dirty="0">
              <a:effectLst/>
              <a:latin typeface="Helvetica 47 Light Condensed" pitchFamily="2" charset="0"/>
              <a:ea typeface="HELVETICA NEUE CE 66 MEDIUM" panose="02000503000000020004" pitchFamily="2" charset="0"/>
              <a:cs typeface="HELVETICA NEUE CE 66 MEDIUM" panose="02000503000000020004" pitchFamily="2" charset="0"/>
            </a:endParaRPr>
          </a:p>
          <a:p>
            <a:pPr algn="l">
              <a:lnSpc>
                <a:spcPct val="100000"/>
              </a:lnSpc>
            </a:pPr>
            <a:r>
              <a:rPr lang="de-CH" sz="2400" dirty="0">
                <a:effectLst/>
                <a:latin typeface="Helvetica 47 Light Condensed" pitchFamily="2" charset="0"/>
                <a:ea typeface="HELVETICA NEUE CE 66 MEDIUM" panose="02000503000000020004" pitchFamily="2" charset="0"/>
                <a:cs typeface="HELVETICA NEUE CE 66 MEDIUM" panose="02000503000000020004" pitchFamily="2" charset="0"/>
              </a:rPr>
              <a:t>Tel. +41 58 460 84 75</a:t>
            </a:r>
          </a:p>
          <a:p>
            <a:pPr algn="l">
              <a:lnSpc>
                <a:spcPct val="100000"/>
              </a:lnSpc>
            </a:pPr>
            <a:endParaRPr lang="de-CH" sz="2400" dirty="0">
              <a:latin typeface="Helvetica 47 Light Condensed" pitchFamily="2" charset="0"/>
              <a:ea typeface="HELVETICA NEUE CE 66 MEDIUM" panose="02000503000000020004" pitchFamily="2" charset="0"/>
              <a:cs typeface="HELVETICA NEUE CE 66 MEDIUM" panose="02000503000000020004" pitchFamily="2" charset="0"/>
            </a:endParaRPr>
          </a:p>
          <a:p>
            <a:pPr algn="l">
              <a:lnSpc>
                <a:spcPct val="100000"/>
              </a:lnSpc>
            </a:pPr>
            <a:endParaRPr lang="de-CH" sz="2800" dirty="0">
              <a:latin typeface="Helvetica 47 Light Condensed" pitchFamily="2" charset="0"/>
              <a:ea typeface="HELVETICA NEUE CE 66 MEDIUM" panose="02000503000000020004" pitchFamily="2" charset="0"/>
              <a:cs typeface="HELVETICA NEUE CE 66 MEDIUM" panose="02000503000000020004" pitchFamily="2" charset="0"/>
            </a:endParaRPr>
          </a:p>
          <a:p>
            <a:pPr algn="l">
              <a:lnSpc>
                <a:spcPct val="100000"/>
              </a:lnSpc>
            </a:pPr>
            <a:endParaRPr lang="de-CH" sz="2800" dirty="0">
              <a:latin typeface="Helvetica 47 Light Condensed" pitchFamily="2" charset="0"/>
              <a:ea typeface="HELVETICA NEUE CE 66 MEDIUM" panose="02000503000000020004" pitchFamily="2" charset="0"/>
              <a:cs typeface="HELVETICA NEUE CE 66 MEDIUM" panose="02000503000000020004" pitchFamily="2" charset="0"/>
            </a:endParaRPr>
          </a:p>
          <a:p>
            <a:pPr algn="l">
              <a:lnSpc>
                <a:spcPct val="100000"/>
              </a:lnSpc>
            </a:pPr>
            <a:endParaRPr lang="de-CH" sz="2800" dirty="0">
              <a:latin typeface="Helvetica 47 Light Condensed" pitchFamily="2" charset="0"/>
              <a:ea typeface="HELVETICA NEUE CE 66 MEDIUM" panose="02000503000000020004" pitchFamily="2" charset="0"/>
              <a:cs typeface="HELVETICA NEUE CE 66 MEDIUM" panose="02000503000000020004" pitchFamily="2" charset="0"/>
            </a:endParaRPr>
          </a:p>
          <a:p>
            <a:pPr algn="l">
              <a:lnSpc>
                <a:spcPct val="100000"/>
              </a:lnSpc>
            </a:pPr>
            <a:endParaRPr lang="de-CH" sz="2800" dirty="0">
              <a:latin typeface="Helvetica 47 Light Condensed" pitchFamily="2" charset="0"/>
              <a:ea typeface="HELVETICA NEUE CE 66 MEDIUM" panose="02000503000000020004" pitchFamily="2" charset="0"/>
              <a:cs typeface="HELVETICA NEUE CE 66 MEDIUM" panose="02000503000000020004" pitchFamily="2" charset="0"/>
            </a:endParaRPr>
          </a:p>
          <a:p>
            <a:pPr algn="l">
              <a:lnSpc>
                <a:spcPct val="100000"/>
              </a:lnSpc>
            </a:pPr>
            <a:endParaRPr lang="de-CH" sz="2400" dirty="0">
              <a:latin typeface="Helvetica 47 Light Condensed" pitchFamily="2" charset="0"/>
              <a:ea typeface="HELVETICA NEUE CE 66 MEDIUM" panose="02000503000000020004" pitchFamily="2" charset="0"/>
              <a:cs typeface="HELVETICA NEUE CE 66 MEDIUM" panose="02000503000000020004" pitchFamily="2" charset="0"/>
            </a:endParaRPr>
          </a:p>
          <a:p>
            <a:pPr algn="l">
              <a:lnSpc>
                <a:spcPct val="100000"/>
              </a:lnSpc>
            </a:pPr>
            <a:endParaRPr lang="de-CH" sz="2400" dirty="0">
              <a:latin typeface="Helvetica 47 Light Condensed" pitchFamily="2" charset="0"/>
              <a:ea typeface="HELVETICA NEUE CE 66 MEDIUM" panose="02000503000000020004" pitchFamily="2" charset="0"/>
              <a:cs typeface="HELVETICA NEUE CE 66 MEDIUM" panose="02000503000000020004" pitchFamily="2" charset="0"/>
            </a:endParaRPr>
          </a:p>
          <a:p>
            <a:pPr algn="l">
              <a:lnSpc>
                <a:spcPct val="100000"/>
              </a:lnSpc>
            </a:pPr>
            <a:endParaRPr lang="de-CH" sz="2400" dirty="0">
              <a:latin typeface="Helvetica 47 Light Condensed" pitchFamily="2" charset="0"/>
              <a:ea typeface="HELVETICA NEUE CE 66 MEDIUM" panose="02000503000000020004" pitchFamily="2" charset="0"/>
              <a:cs typeface="HELVETICA NEUE CE 66 MEDIUM" panose="02000503000000020004" pitchFamily="2" charset="0"/>
            </a:endParaRPr>
          </a:p>
          <a:p>
            <a:pPr algn="l">
              <a:lnSpc>
                <a:spcPct val="100000"/>
              </a:lnSpc>
            </a:pPr>
            <a:endParaRPr lang="de-CH" sz="2400" b="1" dirty="0">
              <a:latin typeface="Helvetica 47 Light Condensed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98956239-1475-45B1-AC4B-95523C730BC8}"/>
              </a:ext>
            </a:extLst>
          </p:cNvPr>
          <p:cNvGrpSpPr/>
          <p:nvPr/>
        </p:nvGrpSpPr>
        <p:grpSpPr>
          <a:xfrm>
            <a:off x="8357846" y="1881188"/>
            <a:ext cx="1655084" cy="2526747"/>
            <a:chOff x="7694645" y="1587263"/>
            <a:chExt cx="1655084" cy="2526747"/>
          </a:xfrm>
        </p:grpSpPr>
        <p:pic>
          <p:nvPicPr>
            <p:cNvPr id="3" name="Grafik 2">
              <a:extLst>
                <a:ext uri="{FF2B5EF4-FFF2-40B4-BE49-F238E27FC236}">
                  <a16:creationId xmlns:a16="http://schemas.microsoft.com/office/drawing/2014/main" id="{8DFC554F-C530-4388-AE69-A8C912719C7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771882" y="3250610"/>
              <a:ext cx="1538540" cy="863400"/>
            </a:xfrm>
            <a:prstGeom prst="rect">
              <a:avLst/>
            </a:prstGeom>
          </p:spPr>
        </p:pic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103E9146-05DF-4A56-8977-F01428BDECB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694645" y="1587263"/>
              <a:ext cx="1655084" cy="163863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1805734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270</Words>
  <Application>Microsoft Macintosh PowerPoint</Application>
  <PresentationFormat>Widescreen</PresentationFormat>
  <Paragraphs>73</Paragraphs>
  <Slides>10</Slides>
  <Notes>6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10</vt:i4>
      </vt:variant>
    </vt:vector>
  </HeadingPairs>
  <TitlesOfParts>
    <vt:vector size="16" baseType="lpstr">
      <vt:lpstr>Arial</vt:lpstr>
      <vt:lpstr>Calibri</vt:lpstr>
      <vt:lpstr>Helvetica 47 Light Condensed</vt:lpstr>
      <vt:lpstr>Helvetica Neue Condensed</vt:lpstr>
      <vt:lpstr>Tema di Office</vt:lpstr>
      <vt:lpstr>1_Tema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Paolo Jannuzzi</dc:creator>
  <cp:lastModifiedBy>Paolo Jannuzzi</cp:lastModifiedBy>
  <cp:revision>57</cp:revision>
  <dcterms:created xsi:type="dcterms:W3CDTF">2022-09-08T09:15:16Z</dcterms:created>
  <dcterms:modified xsi:type="dcterms:W3CDTF">2024-11-18T14:32:07Z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245c3252-146d-46f3-8062-82cd8c8d7e7d_Enabled">
    <vt:lpwstr>true</vt:lpwstr>
  </property>
  <property fmtid="{D5CDD505-2E9C-101B-9397-08002B2CF9AE}" pid="3" name="MSIP_Label_245c3252-146d-46f3-8062-82cd8c8d7e7d_SetDate">
    <vt:lpwstr>2024-11-11T10:01:29Z</vt:lpwstr>
  </property>
  <property fmtid="{D5CDD505-2E9C-101B-9397-08002B2CF9AE}" pid="4" name="MSIP_Label_245c3252-146d-46f3-8062-82cd8c8d7e7d_Method">
    <vt:lpwstr>Privileged</vt:lpwstr>
  </property>
  <property fmtid="{D5CDD505-2E9C-101B-9397-08002B2CF9AE}" pid="5" name="MSIP_Label_245c3252-146d-46f3-8062-82cd8c8d7e7d_Name">
    <vt:lpwstr>L1</vt:lpwstr>
  </property>
  <property fmtid="{D5CDD505-2E9C-101B-9397-08002B2CF9AE}" pid="6" name="MSIP_Label_245c3252-146d-46f3-8062-82cd8c8d7e7d_SiteId">
    <vt:lpwstr>6ae27add-8276-4a38-88c1-3a9c1f973767</vt:lpwstr>
  </property>
  <property fmtid="{D5CDD505-2E9C-101B-9397-08002B2CF9AE}" pid="7" name="MSIP_Label_245c3252-146d-46f3-8062-82cd8c8d7e7d_ActionId">
    <vt:lpwstr>5290f2ff-86a4-460e-8050-9ba4d2f48525</vt:lpwstr>
  </property>
  <property fmtid="{D5CDD505-2E9C-101B-9397-08002B2CF9AE}" pid="8" name="MSIP_Label_245c3252-146d-46f3-8062-82cd8c8d7e7d_ContentBits">
    <vt:lpwstr>0</vt:lpwstr>
  </property>
</Properties>
</file>